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0" roundtripDataSignature="AMtx7mg2878h7BFnFYPiy6PaxRXyQiGg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hyperlink" Target="http://www.chooselovemovement.org" TargetMode="External"/><Relationship Id="rId7" Type="http://schemas.openxmlformats.org/officeDocument/2006/relationships/image" Target="../media/image2.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youtu.be/h2TVYHThYsk" TargetMode="External"/><Relationship Id="rId4"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hyperlink" Target="https://chooselovemovement.org/wp-content/uploads/2020/10/Day-7-Crafting-with-Brinley.png" TargetMode="External"/><Relationship Id="rId7" Type="http://schemas.openxmlformats.org/officeDocument/2006/relationships/hyperlink" Target="https://chooselovemovement.org/wp-content/uploads/2020/10/Day-7-Crafting-with-Brinley.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hyperlink" Target="https://chooselovemovement.org/wp-content/uploads/2020/10/Day-8-Thank-You-Sign.png" TargetMode="External"/><Relationship Id="rId6" Type="http://schemas.openxmlformats.org/officeDocument/2006/relationships/hyperlink" Target="https://chooselovemovement.org/wp-content/uploads/2020/10/Day-8-Thank-You-Sign.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1.png"/><Relationship Id="rId10" Type="http://schemas.openxmlformats.org/officeDocument/2006/relationships/image" Target="../media/image19.png"/><Relationship Id="rId9"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www.tiktok.com/@chooselovemovement" TargetMode="External"/><Relationship Id="rId5" Type="http://schemas.openxmlformats.org/officeDocument/2006/relationships/image" Target="../media/image8.png"/><Relationship Id="rId6" Type="http://schemas.openxmlformats.org/officeDocument/2006/relationships/hyperlink" Target="https://www.facebook.com/JLChooseLove" TargetMode="External"/><Relationship Id="rId7" Type="http://schemas.openxmlformats.org/officeDocument/2006/relationships/hyperlink" Target="https://twitter.com/ScarlettMLewis" TargetMode="External"/><Relationship Id="rId8" Type="http://schemas.openxmlformats.org/officeDocument/2006/relationships/hyperlink" Target="https://www.instagram.com/chooselovemovemen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mailto:Shannon.M.Desilets@nh.gov" TargetMode="External"/><Relationship Id="rId4" Type="http://schemas.openxmlformats.org/officeDocument/2006/relationships/hyperlink" Target="mailto:info@jesselewischooselove.org" TargetMode="External"/><Relationship Id="rId5" Type="http://schemas.openxmlformats.org/officeDocument/2006/relationships/hyperlink" Target="http://www.chooselovemovement.org" TargetMode="External"/><Relationship Id="rId6" Type="http://schemas.openxmlformats.org/officeDocument/2006/relationships/image" Target="../media/image9.png"/><Relationship Id="rId7" Type="http://schemas.openxmlformats.org/officeDocument/2006/relationships/image" Target="../media/image18.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youtu.be/T5Umo80x9og" TargetMode="External"/><Relationship Id="rId4" Type="http://schemas.openxmlformats.org/officeDocument/2006/relationships/hyperlink" Target="https://chooselovemovement.org/product/gratitude/" TargetMode="External"/><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www.tiktok.com/@chooselovemovement" TargetMode="External"/><Relationship Id="rId5" Type="http://schemas.openxmlformats.org/officeDocument/2006/relationships/image" Target="../media/image8.png"/><Relationship Id="rId6" Type="http://schemas.openxmlformats.org/officeDocument/2006/relationships/hyperlink" Target="https://www.facebook.com/JLChooseLove" TargetMode="External"/><Relationship Id="rId7" Type="http://schemas.openxmlformats.org/officeDocument/2006/relationships/hyperlink" Target="https://twitter.com/ScarlettMLewis" TargetMode="External"/><Relationship Id="rId8" Type="http://schemas.openxmlformats.org/officeDocument/2006/relationships/hyperlink" Target="https://www.instagram.com/chooselovemove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youtube.com/watch?v=T5Umo80x9og" TargetMode="External"/><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hyperlink" Target="https://chooselovemovement.org/wp-content/uploads/2020/10/Day-1-What-is-Gratitude.png" TargetMode="External"/><Relationship Id="rId7" Type="http://schemas.openxmlformats.org/officeDocument/2006/relationships/hyperlink" Target="https://chooselovemovement.org/wp-content/uploads/2020/10/Day-1-What-is-Gratitude.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hyperlink" Target="https://chooselovemovement.org/wp-content/uploads/2020/10/Day-2-Gratitude-Jar.png" TargetMode="External"/><Relationship Id="rId6" Type="http://schemas.openxmlformats.org/officeDocument/2006/relationships/hyperlink" Target="https://chooselovemovement.org/wp-content/uploads/2020/10/Day-2-Gratitude-Jar.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youtu.be/yA5Qpt1JRE4" TargetMode="External"/><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hyperlink" Target="https://chooselovemovement.org/wp-content/uploads/2020/10/Day-3-Kid-President.png" TargetMode="External"/><Relationship Id="rId7" Type="http://schemas.openxmlformats.org/officeDocument/2006/relationships/hyperlink" Target="https://chooselovemovement.org/wp-content/uploads/2020/10/Day-3-Kid-President.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hyperlink" Target="https://chooselovemovement.org/wp-content/uploads/2020/10/Day-4-Thank-You-Note.png" TargetMode="External"/><Relationship Id="rId6" Type="http://schemas.openxmlformats.org/officeDocument/2006/relationships/hyperlink" Target="https://chooselovemovement.org/wp-content/uploads/2020/10/Day-4-Thank-You-Note.p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youtu.be/AEhgwHIGmsM" TargetMode="External"/><Relationship Id="rId4"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hyperlink" Target="https://chooselovemovement.org/wp-content/uploads/2020/10/Day-5-Grateful-Meditation.png" TargetMode="External"/><Relationship Id="rId7" Type="http://schemas.openxmlformats.org/officeDocument/2006/relationships/hyperlink" Target="https://chooselovemovement.org/wp-content/uploads/2020/10/Day-5-Grateful-Meditation.p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hyperlink" Target="https://chooselovemovement.org/wp-content/uploads/2020/10/Day-6-Appreciate-Yourself.png" TargetMode="External"/><Relationship Id="rId6" Type="http://schemas.openxmlformats.org/officeDocument/2006/relationships/hyperlink" Target="https://chooselovemovement.org/wp-content/uploads/2020/10/Day-6-Appreciate-Yourself.p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83" name="Shape 83"/>
        <p:cNvGrpSpPr/>
        <p:nvPr/>
      </p:nvGrpSpPr>
      <p:grpSpPr>
        <a:xfrm>
          <a:off x="0" y="0"/>
          <a:ext cx="0" cy="0"/>
          <a:chOff x="0" y="0"/>
          <a:chExt cx="0" cy="0"/>
        </a:xfrm>
      </p:grpSpPr>
      <p:grpSp>
        <p:nvGrpSpPr>
          <p:cNvPr id="84" name="Google Shape;84;p1"/>
          <p:cNvGrpSpPr/>
          <p:nvPr/>
        </p:nvGrpSpPr>
        <p:grpSpPr>
          <a:xfrm>
            <a:off x="6580628" y="7039991"/>
            <a:ext cx="10983450" cy="2642273"/>
            <a:chOff x="0" y="219075"/>
            <a:chExt cx="14644600" cy="3523031"/>
          </a:xfrm>
        </p:grpSpPr>
        <p:sp>
          <p:nvSpPr>
            <p:cNvPr id="85" name="Google Shape;85;p1"/>
            <p:cNvSpPr txBox="1"/>
            <p:nvPr/>
          </p:nvSpPr>
          <p:spPr>
            <a:xfrm>
              <a:off x="0" y="219075"/>
              <a:ext cx="14441430" cy="2208968"/>
            </a:xfrm>
            <a:prstGeom prst="rect">
              <a:avLst/>
            </a:prstGeom>
            <a:noFill/>
            <a:ln>
              <a:noFill/>
            </a:ln>
          </p:spPr>
          <p:txBody>
            <a:bodyPr anchorCtr="0" anchor="t" bIns="0" lIns="0" spcFirstLastPara="1" rIns="0" wrap="square" tIns="0">
              <a:noAutofit/>
            </a:bodyPr>
            <a:lstStyle/>
            <a:p>
              <a:pPr indent="0" lvl="0" marL="0" marR="0" rtl="0" algn="r">
                <a:lnSpc>
                  <a:spcPct val="66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txBox="1"/>
            <p:nvPr/>
          </p:nvSpPr>
          <p:spPr>
            <a:xfrm>
              <a:off x="203200" y="2917106"/>
              <a:ext cx="14441400" cy="825000"/>
            </a:xfrm>
            <a:prstGeom prst="rect">
              <a:avLst/>
            </a:prstGeom>
            <a:noFill/>
            <a:ln>
              <a:noFill/>
            </a:ln>
          </p:spPr>
          <p:txBody>
            <a:bodyPr anchorCtr="0" anchor="t" bIns="0" lIns="0" spcFirstLastPara="1" rIns="0" wrap="square" tIns="0">
              <a:noAutofit/>
            </a:bodyPr>
            <a:lstStyle/>
            <a:p>
              <a:pPr indent="0" lvl="0" marL="0" marR="0" rtl="0" algn="r">
                <a:lnSpc>
                  <a:spcPct val="110000"/>
                </a:lnSpc>
                <a:spcBef>
                  <a:spcPts val="0"/>
                </a:spcBef>
                <a:spcAft>
                  <a:spcPts val="0"/>
                </a:spcAft>
                <a:buClr>
                  <a:srgbClr val="000000"/>
                </a:buClr>
                <a:buSzPts val="4200"/>
                <a:buFont typeface="Arial"/>
                <a:buNone/>
              </a:pPr>
              <a:r>
                <a:rPr b="0" i="0" lang="en-US" sz="4200" u="none" cap="none" strike="noStrike">
                  <a:solidFill>
                    <a:srgbClr val="65C9D3"/>
                  </a:solidFill>
                  <a:latin typeface="Arial"/>
                  <a:ea typeface="Arial"/>
                  <a:cs typeface="Arial"/>
                  <a:sym typeface="Arial"/>
                </a:rPr>
                <a:t>30 Days of Gratitude Toolkit</a:t>
              </a:r>
              <a:endParaRPr b="0" i="0" sz="1400" u="none" cap="none" strike="noStrike">
                <a:solidFill>
                  <a:srgbClr val="000000"/>
                </a:solidFill>
                <a:latin typeface="Arial"/>
                <a:ea typeface="Arial"/>
                <a:cs typeface="Arial"/>
                <a:sym typeface="Arial"/>
              </a:endParaRPr>
            </a:p>
          </p:txBody>
        </p:sp>
      </p:grpSp>
      <p:pic>
        <p:nvPicPr>
          <p:cNvPr id="87" name="Google Shape;87;p1"/>
          <p:cNvPicPr preferRelativeResize="0"/>
          <p:nvPr/>
        </p:nvPicPr>
        <p:blipFill rotWithShape="1">
          <a:blip r:embed="rId3">
            <a:alphaModFix/>
          </a:blip>
          <a:srcRect b="0" l="0" r="0" t="0"/>
          <a:stretch/>
        </p:blipFill>
        <p:spPr>
          <a:xfrm rot="4871500">
            <a:off x="-5566724" y="1992674"/>
            <a:ext cx="9549316" cy="9194386"/>
          </a:xfrm>
          <a:prstGeom prst="rect">
            <a:avLst/>
          </a:prstGeom>
          <a:noFill/>
          <a:ln>
            <a:noFill/>
          </a:ln>
        </p:spPr>
      </p:pic>
      <p:pic>
        <p:nvPicPr>
          <p:cNvPr id="88" name="Google Shape;88;p1"/>
          <p:cNvPicPr preferRelativeResize="0"/>
          <p:nvPr/>
        </p:nvPicPr>
        <p:blipFill rotWithShape="1">
          <a:blip r:embed="rId4">
            <a:alphaModFix/>
          </a:blip>
          <a:srcRect b="0" l="0" r="0" t="0"/>
          <a:stretch/>
        </p:blipFill>
        <p:spPr>
          <a:xfrm rot="-1478131">
            <a:off x="13502034" y="-3403641"/>
            <a:ext cx="7070062" cy="6807283"/>
          </a:xfrm>
          <a:prstGeom prst="rect">
            <a:avLst/>
          </a:prstGeom>
          <a:noFill/>
          <a:ln>
            <a:noFill/>
          </a:ln>
        </p:spPr>
      </p:pic>
      <p:pic>
        <p:nvPicPr>
          <p:cNvPr id="89" name="Google Shape;89;p1"/>
          <p:cNvPicPr preferRelativeResize="0"/>
          <p:nvPr/>
        </p:nvPicPr>
        <p:blipFill rotWithShape="1">
          <a:blip r:embed="rId5">
            <a:alphaModFix/>
          </a:blip>
          <a:srcRect b="0" l="0" r="0" t="0"/>
          <a:stretch/>
        </p:blipFill>
        <p:spPr>
          <a:xfrm>
            <a:off x="-2662731" y="-3354401"/>
            <a:ext cx="7144780" cy="7040856"/>
          </a:xfrm>
          <a:prstGeom prst="rect">
            <a:avLst/>
          </a:prstGeom>
          <a:noFill/>
          <a:ln>
            <a:noFill/>
          </a:ln>
        </p:spPr>
      </p:pic>
      <p:pic>
        <p:nvPicPr>
          <p:cNvPr id="90" name="Google Shape;90;p1"/>
          <p:cNvPicPr preferRelativeResize="0"/>
          <p:nvPr/>
        </p:nvPicPr>
        <p:blipFill rotWithShape="1">
          <a:blip r:embed="rId5">
            <a:alphaModFix/>
          </a:blip>
          <a:srcRect b="0" l="0" r="0" t="0"/>
          <a:stretch/>
        </p:blipFill>
        <p:spPr>
          <a:xfrm rot="2936734">
            <a:off x="15095763" y="-2425335"/>
            <a:ext cx="5478040" cy="5398360"/>
          </a:xfrm>
          <a:prstGeom prst="rect">
            <a:avLst/>
          </a:prstGeom>
          <a:noFill/>
          <a:ln>
            <a:noFill/>
          </a:ln>
        </p:spPr>
      </p:pic>
      <p:pic>
        <p:nvPicPr>
          <p:cNvPr id="91" name="Google Shape;91;p1">
            <a:hlinkClick r:id="rId6"/>
          </p:cNvPr>
          <p:cNvPicPr preferRelativeResize="0"/>
          <p:nvPr/>
        </p:nvPicPr>
        <p:blipFill rotWithShape="1">
          <a:blip r:embed="rId7">
            <a:alphaModFix/>
          </a:blip>
          <a:srcRect b="0" l="0" r="0" t="0"/>
          <a:stretch/>
        </p:blipFill>
        <p:spPr>
          <a:xfrm>
            <a:off x="10299200" y="6917999"/>
            <a:ext cx="8141200" cy="2340425"/>
          </a:xfrm>
          <a:prstGeom prst="rect">
            <a:avLst/>
          </a:prstGeom>
          <a:noFill/>
          <a:ln>
            <a:noFill/>
          </a:ln>
        </p:spPr>
      </p:pic>
      <p:pic>
        <p:nvPicPr>
          <p:cNvPr id="92" name="Google Shape;92;p1"/>
          <p:cNvPicPr preferRelativeResize="0"/>
          <p:nvPr/>
        </p:nvPicPr>
        <p:blipFill rotWithShape="1">
          <a:blip r:embed="rId8">
            <a:alphaModFix/>
          </a:blip>
          <a:srcRect b="0" l="0" r="0" t="0"/>
          <a:stretch/>
        </p:blipFill>
        <p:spPr>
          <a:xfrm>
            <a:off x="-13596" y="-1"/>
            <a:ext cx="11926550" cy="99826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215" name="Shape 215"/>
        <p:cNvGrpSpPr/>
        <p:nvPr/>
      </p:nvGrpSpPr>
      <p:grpSpPr>
        <a:xfrm>
          <a:off x="0" y="0"/>
          <a:ext cx="0" cy="0"/>
          <a:chOff x="0" y="0"/>
          <a:chExt cx="0" cy="0"/>
        </a:xfrm>
      </p:grpSpPr>
      <p:grpSp>
        <p:nvGrpSpPr>
          <p:cNvPr id="216" name="Google Shape;216;p10"/>
          <p:cNvGrpSpPr/>
          <p:nvPr/>
        </p:nvGrpSpPr>
        <p:grpSpPr>
          <a:xfrm>
            <a:off x="11006149" y="1413298"/>
            <a:ext cx="7118734" cy="7019952"/>
            <a:chOff x="0" y="396875"/>
            <a:chExt cx="9168900" cy="9359937"/>
          </a:xfrm>
        </p:grpSpPr>
        <p:sp>
          <p:nvSpPr>
            <p:cNvPr id="217" name="Google Shape;217;p10"/>
            <p:cNvSpPr txBox="1"/>
            <p:nvPr/>
          </p:nvSpPr>
          <p:spPr>
            <a:xfrm>
              <a:off x="0" y="396875"/>
              <a:ext cx="9168900" cy="1815900"/>
            </a:xfrm>
            <a:prstGeom prst="rect">
              <a:avLst/>
            </a:prstGeom>
            <a:noFill/>
            <a:ln>
              <a:noFill/>
            </a:ln>
          </p:spPr>
          <p:txBody>
            <a:bodyPr anchorCtr="0" anchor="t" bIns="0" lIns="0" spcFirstLastPara="1" rIns="0" wrap="square" tIns="0">
              <a:noAutofit/>
            </a:bodyPr>
            <a:lstStyle/>
            <a:p>
              <a:pPr indent="0" lvl="0" marL="0" marR="0" rtl="0" algn="l">
                <a:lnSpc>
                  <a:spcPct val="120009"/>
                </a:lnSpc>
                <a:spcBef>
                  <a:spcPts val="0"/>
                </a:spcBef>
                <a:spcAft>
                  <a:spcPts val="0"/>
                </a:spcAft>
                <a:buClr>
                  <a:srgbClr val="000000"/>
                </a:buClr>
                <a:buSzPts val="6716"/>
                <a:buFont typeface="Arial"/>
                <a:buNone/>
              </a:pPr>
              <a:r>
                <a:rPr b="0" i="0" lang="en-US" sz="6716" u="none" cap="none" strike="noStrike">
                  <a:solidFill>
                    <a:srgbClr val="007686"/>
                  </a:solidFill>
                  <a:latin typeface="Arial"/>
                  <a:ea typeface="Arial"/>
                  <a:cs typeface="Arial"/>
                  <a:sym typeface="Arial"/>
                </a:rPr>
                <a:t>Saturday, Nov 7th</a:t>
              </a:r>
              <a:endParaRPr b="0" i="0" sz="1100" u="none" cap="none" strike="noStrike">
                <a:solidFill>
                  <a:srgbClr val="000000"/>
                </a:solidFill>
                <a:latin typeface="Arial"/>
                <a:ea typeface="Arial"/>
                <a:cs typeface="Arial"/>
                <a:sym typeface="Arial"/>
              </a:endParaRPr>
            </a:p>
          </p:txBody>
        </p:sp>
        <p:sp>
          <p:nvSpPr>
            <p:cNvPr id="218" name="Google Shape;218;p10"/>
            <p:cNvSpPr txBox="1"/>
            <p:nvPr/>
          </p:nvSpPr>
          <p:spPr>
            <a:xfrm>
              <a:off x="98145" y="2393275"/>
              <a:ext cx="8410500" cy="663600"/>
            </a:xfrm>
            <a:prstGeom prst="rect">
              <a:avLst/>
            </a:prstGeom>
            <a:noFill/>
            <a:ln>
              <a:noFill/>
            </a:ln>
          </p:spPr>
          <p:txBody>
            <a:bodyPr anchorCtr="0" anchor="t" bIns="0" lIns="0" spcFirstLastPara="1" rIns="0" wrap="square" tIns="0">
              <a:noAutofit/>
            </a:bodyPr>
            <a:lstStyle/>
            <a:p>
              <a:pPr indent="0" lvl="0" marL="0" marR="0" rtl="0" algn="l">
                <a:lnSpc>
                  <a:spcPct val="140006"/>
                </a:lnSpc>
                <a:spcBef>
                  <a:spcPts val="0"/>
                </a:spcBef>
                <a:spcAft>
                  <a:spcPts val="0"/>
                </a:spcAft>
                <a:buClr>
                  <a:srgbClr val="000000"/>
                </a:buClr>
                <a:buSzPts val="3372"/>
                <a:buFont typeface="Arial"/>
                <a:buNone/>
              </a:pPr>
              <a:r>
                <a:rPr b="0" i="0" lang="en-US" sz="3372" u="sng" cap="none" strike="noStrike">
                  <a:solidFill>
                    <a:srgbClr val="4B553A"/>
                  </a:solidFill>
                  <a:latin typeface="Arial"/>
                  <a:ea typeface="Arial"/>
                  <a:cs typeface="Arial"/>
                  <a:sym typeface="Arial"/>
                  <a:hlinkClick r:id="rId3">
                    <a:extLst>
                      <a:ext uri="{A12FA001-AC4F-418D-AE19-62706E023703}">
                        <ahyp:hlinkClr val="tx"/>
                      </a:ext>
                    </a:extLst>
                  </a:hlinkClick>
                </a:rPr>
                <a:t>Crafting with Brinley</a:t>
              </a:r>
              <a:endParaRPr b="0" i="0" sz="1800" u="none" cap="none" strike="noStrike">
                <a:solidFill>
                  <a:srgbClr val="4B553A"/>
                </a:solidFill>
                <a:latin typeface="Arial"/>
                <a:ea typeface="Arial"/>
                <a:cs typeface="Arial"/>
                <a:sym typeface="Arial"/>
              </a:endParaRPr>
            </a:p>
          </p:txBody>
        </p:sp>
        <p:sp>
          <p:nvSpPr>
            <p:cNvPr id="219" name="Google Shape;219;p10"/>
            <p:cNvSpPr txBox="1"/>
            <p:nvPr/>
          </p:nvSpPr>
          <p:spPr>
            <a:xfrm>
              <a:off x="98146" y="3561212"/>
              <a:ext cx="8410500" cy="6195600"/>
            </a:xfrm>
            <a:prstGeom prst="rect">
              <a:avLst/>
            </a:prstGeom>
            <a:noFill/>
            <a:ln>
              <a:noFill/>
            </a:ln>
          </p:spPr>
          <p:txBody>
            <a:bodyPr anchorCtr="0" anchor="t" bIns="0" lIns="0" spcFirstLastPara="1" rIns="0" wrap="square" tIns="0">
              <a:noAutofit/>
            </a:bodyPr>
            <a:lstStyle/>
            <a:p>
              <a:pPr indent="0" lvl="0" marL="0" marR="0" rtl="0" algn="l">
                <a:lnSpc>
                  <a:spcPct val="139973"/>
                </a:lnSpc>
                <a:spcBef>
                  <a:spcPts val="0"/>
                </a:spcBef>
                <a:spcAft>
                  <a:spcPts val="0"/>
                </a:spcAft>
                <a:buClr>
                  <a:srgbClr val="000000"/>
                </a:buClr>
                <a:buSzPts val="2429"/>
                <a:buFont typeface="Arial"/>
                <a:buNone/>
              </a:pPr>
              <a:r>
                <a:rPr b="0" i="0" lang="en-US" sz="2429" u="none" cap="none" strike="noStrike">
                  <a:solidFill>
                    <a:srgbClr val="4B553A"/>
                  </a:solidFill>
                  <a:latin typeface="Arial"/>
                  <a:ea typeface="Arial"/>
                  <a:cs typeface="Arial"/>
                  <a:sym typeface="Arial"/>
                </a:rPr>
                <a:t>Brinley teaches us how important our thoughts are with this fun gratitude craft. She shows us how when we focus on grateful thoughts, we can change our mindset for the better. By being mindful of gratefulness, we can increase our energy and improve our health!</a:t>
              </a:r>
              <a:endParaRPr b="0" i="0" sz="2429" u="none" cap="none" strike="noStrike">
                <a:solidFill>
                  <a:srgbClr val="4B553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29"/>
                <a:buFont typeface="Arial"/>
                <a:buNone/>
              </a:pPr>
              <a:r>
                <a:t/>
              </a:r>
              <a:endParaRPr b="0" i="0" sz="2429" u="none" cap="none" strike="noStrike">
                <a:solidFill>
                  <a:srgbClr val="4B553A"/>
                </a:solidFill>
                <a:latin typeface="Arial"/>
                <a:ea typeface="Arial"/>
                <a:cs typeface="Arial"/>
                <a:sym typeface="Arial"/>
              </a:endParaRPr>
            </a:p>
            <a:p>
              <a:pPr indent="0" lvl="0" marL="0" marR="0" rtl="0" algn="l">
                <a:lnSpc>
                  <a:spcPct val="139973"/>
                </a:lnSpc>
                <a:spcBef>
                  <a:spcPts val="0"/>
                </a:spcBef>
                <a:spcAft>
                  <a:spcPts val="0"/>
                </a:spcAft>
                <a:buClr>
                  <a:srgbClr val="000000"/>
                </a:buClr>
                <a:buSzPts val="2429"/>
                <a:buFont typeface="Arial"/>
                <a:buNone/>
              </a:pPr>
              <a:r>
                <a:rPr b="0" i="0" lang="en-US" sz="2429" u="none" cap="none" strike="noStrike">
                  <a:solidFill>
                    <a:srgbClr val="4B553A"/>
                  </a:solidFill>
                  <a:latin typeface="Arial"/>
                  <a:ea typeface="Arial"/>
                  <a:cs typeface="Arial"/>
                  <a:sym typeface="Arial"/>
                </a:rPr>
                <a:t>#ChooseLoveMovement #30DaysOfGratitude #ChooSELove</a:t>
              </a:r>
              <a:endParaRPr b="0" i="0" sz="1600" u="none" cap="none" strike="noStrike">
                <a:solidFill>
                  <a:srgbClr val="000000"/>
                </a:solidFill>
                <a:latin typeface="Arial"/>
                <a:ea typeface="Arial"/>
                <a:cs typeface="Arial"/>
                <a:sym typeface="Arial"/>
              </a:endParaRPr>
            </a:p>
          </p:txBody>
        </p:sp>
      </p:grpSp>
      <p:pic>
        <p:nvPicPr>
          <p:cNvPr id="220" name="Google Shape;220;p10"/>
          <p:cNvPicPr preferRelativeResize="0"/>
          <p:nvPr/>
        </p:nvPicPr>
        <p:blipFill rotWithShape="1">
          <a:blip r:embed="rId4">
            <a:alphaModFix/>
          </a:blip>
          <a:srcRect b="0" l="0" r="0" t="0"/>
          <a:stretch/>
        </p:blipFill>
        <p:spPr>
          <a:xfrm>
            <a:off x="0" y="0"/>
            <a:ext cx="10287000" cy="10287000"/>
          </a:xfrm>
          <a:prstGeom prst="rect">
            <a:avLst/>
          </a:prstGeom>
          <a:noFill/>
          <a:ln>
            <a:noFill/>
          </a:ln>
        </p:spPr>
      </p:pic>
      <p:pic>
        <p:nvPicPr>
          <p:cNvPr id="221" name="Google Shape;221;p10"/>
          <p:cNvPicPr preferRelativeResize="0"/>
          <p:nvPr/>
        </p:nvPicPr>
        <p:blipFill rotWithShape="1">
          <a:blip r:embed="rId5">
            <a:alphaModFix/>
          </a:blip>
          <a:srcRect b="0" l="0" r="0" t="0"/>
          <a:stretch/>
        </p:blipFill>
        <p:spPr>
          <a:xfrm>
            <a:off x="17820820" y="5940254"/>
            <a:ext cx="602677" cy="1052293"/>
          </a:xfrm>
          <a:prstGeom prst="rect">
            <a:avLst/>
          </a:prstGeom>
          <a:noFill/>
          <a:ln>
            <a:noFill/>
          </a:ln>
        </p:spPr>
      </p:pic>
      <p:pic>
        <p:nvPicPr>
          <p:cNvPr id="222" name="Google Shape;222;p10"/>
          <p:cNvPicPr preferRelativeResize="0"/>
          <p:nvPr/>
        </p:nvPicPr>
        <p:blipFill rotWithShape="1">
          <a:blip r:embed="rId5">
            <a:alphaModFix/>
          </a:blip>
          <a:srcRect b="0" l="0" r="0" t="0"/>
          <a:stretch/>
        </p:blipFill>
        <p:spPr>
          <a:xfrm>
            <a:off x="10962770" y="9434470"/>
            <a:ext cx="602677" cy="1052293"/>
          </a:xfrm>
          <a:prstGeom prst="rect">
            <a:avLst/>
          </a:prstGeom>
          <a:noFill/>
          <a:ln>
            <a:noFill/>
          </a:ln>
        </p:spPr>
      </p:pic>
      <p:pic>
        <p:nvPicPr>
          <p:cNvPr id="223" name="Google Shape;223;p10"/>
          <p:cNvPicPr preferRelativeResize="0"/>
          <p:nvPr/>
        </p:nvPicPr>
        <p:blipFill rotWithShape="1">
          <a:blip r:embed="rId5">
            <a:alphaModFix/>
          </a:blip>
          <a:srcRect b="0" l="0" r="0" t="0"/>
          <a:stretch/>
        </p:blipFill>
        <p:spPr>
          <a:xfrm>
            <a:off x="15322655" y="-104170"/>
            <a:ext cx="602677" cy="1052293"/>
          </a:xfrm>
          <a:prstGeom prst="rect">
            <a:avLst/>
          </a:prstGeom>
          <a:noFill/>
          <a:ln>
            <a:noFill/>
          </a:ln>
        </p:spPr>
      </p:pic>
      <p:sp>
        <p:nvSpPr>
          <p:cNvPr id="224" name="Google Shape;224;p10"/>
          <p:cNvSpPr/>
          <p:nvPr/>
        </p:nvSpPr>
        <p:spPr>
          <a:xfrm rot="-5400000">
            <a:off x="5440087" y="5047794"/>
            <a:ext cx="10283006" cy="195405"/>
          </a:xfrm>
          <a:custGeom>
            <a:rect b="b" l="l" r="r" t="t"/>
            <a:pathLst>
              <a:path extrusionOk="0" h="69850" w="3675784">
                <a:moveTo>
                  <a:pt x="3384954" y="0"/>
                </a:moveTo>
                <a:lnTo>
                  <a:pt x="0" y="0"/>
                </a:lnTo>
                <a:lnTo>
                  <a:pt x="0" y="69850"/>
                </a:lnTo>
                <a:lnTo>
                  <a:pt x="3675784" y="69850"/>
                </a:lnTo>
                <a:lnTo>
                  <a:pt x="3675784" y="0"/>
                </a:lnTo>
                <a:close/>
              </a:path>
            </a:pathLst>
          </a:custGeom>
          <a:solidFill>
            <a:srgbClr val="65C9D3"/>
          </a:solidFill>
          <a:ln>
            <a:noFill/>
          </a:ln>
        </p:spPr>
      </p:sp>
      <p:sp>
        <p:nvSpPr>
          <p:cNvPr id="225" name="Google Shape;225;p10"/>
          <p:cNvSpPr/>
          <p:nvPr/>
        </p:nvSpPr>
        <p:spPr>
          <a:xfrm rot="-5400000">
            <a:off x="5134562" y="5071821"/>
            <a:ext cx="10501130" cy="195405"/>
          </a:xfrm>
          <a:custGeom>
            <a:rect b="b" l="l" r="r" t="t"/>
            <a:pathLst>
              <a:path extrusionOk="0" h="69850" w="3753755">
                <a:moveTo>
                  <a:pt x="3462925" y="0"/>
                </a:moveTo>
                <a:lnTo>
                  <a:pt x="0" y="0"/>
                </a:lnTo>
                <a:lnTo>
                  <a:pt x="0" y="69850"/>
                </a:lnTo>
                <a:lnTo>
                  <a:pt x="3753755" y="69850"/>
                </a:lnTo>
                <a:lnTo>
                  <a:pt x="3753755" y="0"/>
                </a:lnTo>
                <a:close/>
              </a:path>
            </a:pathLst>
          </a:custGeom>
          <a:solidFill>
            <a:srgbClr val="007686"/>
          </a:solidFill>
          <a:ln>
            <a:noFill/>
          </a:ln>
        </p:spPr>
      </p:sp>
      <p:sp>
        <p:nvSpPr>
          <p:cNvPr id="226" name="Google Shape;226;p10">
            <a:hlinkClick r:id="rId6"/>
          </p:cNvPr>
          <p:cNvSpPr txBox="1"/>
          <p:nvPr/>
        </p:nvSpPr>
        <p:spPr>
          <a:xfrm>
            <a:off x="12969233" y="9427377"/>
            <a:ext cx="3053100" cy="542700"/>
          </a:xfrm>
          <a:prstGeom prst="rect">
            <a:avLst/>
          </a:prstGeom>
          <a:noFill/>
          <a:ln cap="flat" cmpd="sng" w="19050">
            <a:solidFill>
              <a:srgbClr val="00768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2300"/>
              <a:buFont typeface="Arial"/>
              <a:buNone/>
            </a:pPr>
            <a:r>
              <a:rPr b="1" i="0" lang="en-US" sz="2300" u="none" cap="none" strike="noStrike">
                <a:solidFill>
                  <a:srgbClr val="007686"/>
                </a:solidFill>
                <a:uFill>
                  <a:noFill/>
                </a:uFill>
                <a:latin typeface="Arial"/>
                <a:ea typeface="Arial"/>
                <a:cs typeface="Arial"/>
                <a:sym typeface="Arial"/>
                <a:hlinkClick r:id="rId7">
                  <a:extLst>
                    <a:ext uri="{A12FA001-AC4F-418D-AE19-62706E023703}">
                      <ahyp:hlinkClr val="tx"/>
                    </a:ext>
                  </a:extLst>
                </a:hlinkClick>
              </a:rPr>
              <a:t>Save Image</a:t>
            </a:r>
            <a:endParaRPr b="1" i="0" sz="500" u="none" cap="none" strike="noStrike">
              <a:solidFill>
                <a:srgbClr val="00768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230" name="Shape 230"/>
        <p:cNvGrpSpPr/>
        <p:nvPr/>
      </p:nvGrpSpPr>
      <p:grpSpPr>
        <a:xfrm>
          <a:off x="0" y="0"/>
          <a:ext cx="0" cy="0"/>
          <a:chOff x="0" y="0"/>
          <a:chExt cx="0" cy="0"/>
        </a:xfrm>
      </p:grpSpPr>
      <p:pic>
        <p:nvPicPr>
          <p:cNvPr id="231" name="Google Shape;231;p11"/>
          <p:cNvPicPr preferRelativeResize="0"/>
          <p:nvPr/>
        </p:nvPicPr>
        <p:blipFill rotWithShape="1">
          <a:blip r:embed="rId3">
            <a:alphaModFix/>
          </a:blip>
          <a:srcRect b="0" l="0" r="0" t="0"/>
          <a:stretch/>
        </p:blipFill>
        <p:spPr>
          <a:xfrm>
            <a:off x="8010525" y="-9525"/>
            <a:ext cx="10287000" cy="10287000"/>
          </a:xfrm>
          <a:prstGeom prst="rect">
            <a:avLst/>
          </a:prstGeom>
          <a:noFill/>
          <a:ln>
            <a:noFill/>
          </a:ln>
        </p:spPr>
      </p:pic>
      <p:pic>
        <p:nvPicPr>
          <p:cNvPr id="232" name="Google Shape;232;p11"/>
          <p:cNvPicPr preferRelativeResize="0"/>
          <p:nvPr/>
        </p:nvPicPr>
        <p:blipFill rotWithShape="1">
          <a:blip r:embed="rId4">
            <a:alphaModFix/>
          </a:blip>
          <a:srcRect b="0" l="0" r="0" t="0"/>
          <a:stretch/>
        </p:blipFill>
        <p:spPr>
          <a:xfrm>
            <a:off x="6912385" y="9533653"/>
            <a:ext cx="536570" cy="1185194"/>
          </a:xfrm>
          <a:prstGeom prst="rect">
            <a:avLst/>
          </a:prstGeom>
          <a:noFill/>
          <a:ln>
            <a:noFill/>
          </a:ln>
        </p:spPr>
      </p:pic>
      <p:pic>
        <p:nvPicPr>
          <p:cNvPr id="233" name="Google Shape;233;p11"/>
          <p:cNvPicPr preferRelativeResize="0"/>
          <p:nvPr/>
        </p:nvPicPr>
        <p:blipFill rotWithShape="1">
          <a:blip r:embed="rId4">
            <a:alphaModFix/>
          </a:blip>
          <a:srcRect b="0" l="0" r="0" t="0"/>
          <a:stretch/>
        </p:blipFill>
        <p:spPr>
          <a:xfrm>
            <a:off x="2764379" y="-237694"/>
            <a:ext cx="536570" cy="1185194"/>
          </a:xfrm>
          <a:prstGeom prst="rect">
            <a:avLst/>
          </a:prstGeom>
          <a:noFill/>
          <a:ln>
            <a:noFill/>
          </a:ln>
        </p:spPr>
      </p:pic>
      <p:pic>
        <p:nvPicPr>
          <p:cNvPr id="234" name="Google Shape;234;p11"/>
          <p:cNvPicPr preferRelativeResize="0"/>
          <p:nvPr/>
        </p:nvPicPr>
        <p:blipFill rotWithShape="1">
          <a:blip r:embed="rId4">
            <a:alphaModFix/>
          </a:blip>
          <a:srcRect b="0" l="0" r="0" t="0"/>
          <a:stretch/>
        </p:blipFill>
        <p:spPr>
          <a:xfrm>
            <a:off x="-158115" y="4702251"/>
            <a:ext cx="536570" cy="1185194"/>
          </a:xfrm>
          <a:prstGeom prst="rect">
            <a:avLst/>
          </a:prstGeom>
          <a:noFill/>
          <a:ln>
            <a:noFill/>
          </a:ln>
        </p:spPr>
      </p:pic>
      <p:sp>
        <p:nvSpPr>
          <p:cNvPr id="235" name="Google Shape;235;p11"/>
          <p:cNvSpPr/>
          <p:nvPr/>
        </p:nvSpPr>
        <p:spPr>
          <a:xfrm rot="-5400000">
            <a:off x="2402408" y="5074377"/>
            <a:ext cx="10654590" cy="195405"/>
          </a:xfrm>
          <a:custGeom>
            <a:rect b="b" l="l" r="r" t="t"/>
            <a:pathLst>
              <a:path extrusionOk="0" h="69850" w="3836036">
                <a:moveTo>
                  <a:pt x="3545206" y="0"/>
                </a:moveTo>
                <a:lnTo>
                  <a:pt x="0" y="0"/>
                </a:lnTo>
                <a:lnTo>
                  <a:pt x="0" y="69850"/>
                </a:lnTo>
                <a:lnTo>
                  <a:pt x="3836036" y="69850"/>
                </a:lnTo>
                <a:lnTo>
                  <a:pt x="3836036" y="0"/>
                </a:lnTo>
                <a:close/>
              </a:path>
            </a:pathLst>
          </a:custGeom>
          <a:solidFill>
            <a:srgbClr val="65C9D3"/>
          </a:solidFill>
          <a:ln>
            <a:noFill/>
          </a:ln>
        </p:spPr>
      </p:sp>
      <p:sp>
        <p:nvSpPr>
          <p:cNvPr id="236" name="Google Shape;236;p11"/>
          <p:cNvSpPr/>
          <p:nvPr/>
        </p:nvSpPr>
        <p:spPr>
          <a:xfrm rot="-5400000">
            <a:off x="2673193" y="5085936"/>
            <a:ext cx="10501130" cy="195405"/>
          </a:xfrm>
          <a:custGeom>
            <a:rect b="b" l="l" r="r" t="t"/>
            <a:pathLst>
              <a:path extrusionOk="0" h="69850" w="3753755">
                <a:moveTo>
                  <a:pt x="3462925" y="0"/>
                </a:moveTo>
                <a:lnTo>
                  <a:pt x="0" y="0"/>
                </a:lnTo>
                <a:lnTo>
                  <a:pt x="0" y="69850"/>
                </a:lnTo>
                <a:lnTo>
                  <a:pt x="3753755" y="69850"/>
                </a:lnTo>
                <a:lnTo>
                  <a:pt x="3753755" y="0"/>
                </a:lnTo>
                <a:close/>
              </a:path>
            </a:pathLst>
          </a:custGeom>
          <a:solidFill>
            <a:srgbClr val="007686"/>
          </a:solidFill>
          <a:ln>
            <a:noFill/>
          </a:ln>
        </p:spPr>
      </p:sp>
      <p:grpSp>
        <p:nvGrpSpPr>
          <p:cNvPr id="237" name="Google Shape;237;p11"/>
          <p:cNvGrpSpPr/>
          <p:nvPr/>
        </p:nvGrpSpPr>
        <p:grpSpPr>
          <a:xfrm>
            <a:off x="721990" y="1445449"/>
            <a:ext cx="6876675" cy="8034626"/>
            <a:chOff x="-101600" y="92075"/>
            <a:chExt cx="9168900" cy="10712834"/>
          </a:xfrm>
        </p:grpSpPr>
        <p:sp>
          <p:nvSpPr>
            <p:cNvPr id="238" name="Google Shape;238;p11"/>
            <p:cNvSpPr txBox="1"/>
            <p:nvPr/>
          </p:nvSpPr>
          <p:spPr>
            <a:xfrm>
              <a:off x="-101600" y="92075"/>
              <a:ext cx="9168900" cy="1815900"/>
            </a:xfrm>
            <a:prstGeom prst="rect">
              <a:avLst/>
            </a:prstGeom>
            <a:noFill/>
            <a:ln>
              <a:noFill/>
            </a:ln>
          </p:spPr>
          <p:txBody>
            <a:bodyPr anchorCtr="0" anchor="t" bIns="0" lIns="0" spcFirstLastPara="1" rIns="0" wrap="square" tIns="0">
              <a:noAutofit/>
            </a:bodyPr>
            <a:lstStyle/>
            <a:p>
              <a:pPr indent="0" lvl="0" marL="0" marR="0" rtl="0" algn="l">
                <a:lnSpc>
                  <a:spcPct val="120009"/>
                </a:lnSpc>
                <a:spcBef>
                  <a:spcPts val="0"/>
                </a:spcBef>
                <a:spcAft>
                  <a:spcPts val="0"/>
                </a:spcAft>
                <a:buClr>
                  <a:srgbClr val="000000"/>
                </a:buClr>
                <a:buSzPts val="6116"/>
                <a:buFont typeface="Arial"/>
                <a:buNone/>
              </a:pPr>
              <a:r>
                <a:rPr b="0" i="0" lang="en-US" sz="6116" u="none" cap="none" strike="noStrike">
                  <a:solidFill>
                    <a:srgbClr val="007686"/>
                  </a:solidFill>
                  <a:latin typeface="Arial"/>
                  <a:ea typeface="Arial"/>
                  <a:cs typeface="Arial"/>
                  <a:sym typeface="Arial"/>
                </a:rPr>
                <a:t>Sunday, Nov 8th</a:t>
              </a:r>
              <a:endParaRPr b="0" i="0" sz="500" u="none" cap="none" strike="noStrike">
                <a:solidFill>
                  <a:schemeClr val="dk1"/>
                </a:solidFill>
                <a:latin typeface="Arial"/>
                <a:ea typeface="Arial"/>
                <a:cs typeface="Arial"/>
                <a:sym typeface="Arial"/>
              </a:endParaRPr>
            </a:p>
            <a:p>
              <a:pPr indent="0" lvl="0" marL="0" marR="0" rtl="0" algn="l">
                <a:lnSpc>
                  <a:spcPct val="120009"/>
                </a:lnSpc>
                <a:spcBef>
                  <a:spcPts val="0"/>
                </a:spcBef>
                <a:spcAft>
                  <a:spcPts val="0"/>
                </a:spcAft>
                <a:buClr>
                  <a:srgbClr val="000000"/>
                </a:buClr>
                <a:buSzPts val="8916"/>
                <a:buFont typeface="Arial"/>
                <a:buNone/>
              </a:pPr>
              <a:r>
                <a:t/>
              </a:r>
              <a:endParaRPr b="0" i="0" sz="8916" u="none" cap="none" strike="noStrike">
                <a:solidFill>
                  <a:srgbClr val="007686"/>
                </a:solidFill>
                <a:latin typeface="Arial"/>
                <a:ea typeface="Arial"/>
                <a:cs typeface="Arial"/>
                <a:sym typeface="Arial"/>
              </a:endParaRPr>
            </a:p>
          </p:txBody>
        </p:sp>
        <p:sp>
          <p:nvSpPr>
            <p:cNvPr id="239" name="Google Shape;239;p11"/>
            <p:cNvSpPr txBox="1"/>
            <p:nvPr/>
          </p:nvSpPr>
          <p:spPr>
            <a:xfrm>
              <a:off x="0" y="1986875"/>
              <a:ext cx="8410500" cy="663600"/>
            </a:xfrm>
            <a:prstGeom prst="rect">
              <a:avLst/>
            </a:prstGeom>
            <a:noFill/>
            <a:ln>
              <a:noFill/>
            </a:ln>
          </p:spPr>
          <p:txBody>
            <a:bodyPr anchorCtr="0" anchor="t" bIns="0" lIns="0" spcFirstLastPara="1" rIns="0" wrap="square" tIns="0">
              <a:noAutofit/>
            </a:bodyPr>
            <a:lstStyle/>
            <a:p>
              <a:pPr indent="0" lvl="0" marL="0" marR="0" rtl="0" algn="l">
                <a:lnSpc>
                  <a:spcPct val="140006"/>
                </a:lnSpc>
                <a:spcBef>
                  <a:spcPts val="0"/>
                </a:spcBef>
                <a:spcAft>
                  <a:spcPts val="0"/>
                </a:spcAft>
                <a:buClr>
                  <a:srgbClr val="000000"/>
                </a:buClr>
                <a:buSzPts val="2972"/>
                <a:buFont typeface="Arial"/>
                <a:buNone/>
              </a:pPr>
              <a:r>
                <a:rPr b="0" i="0" lang="en-US" sz="2972" u="none" cap="none" strike="noStrike">
                  <a:solidFill>
                    <a:srgbClr val="4B553A"/>
                  </a:solidFill>
                  <a:latin typeface="Arial"/>
                  <a:ea typeface="Arial"/>
                  <a:cs typeface="Arial"/>
                  <a:sym typeface="Arial"/>
                </a:rPr>
                <a:t>Create a Thank You Sign</a:t>
              </a:r>
              <a:endParaRPr b="0" i="0" sz="1400" u="none" cap="none" strike="noStrike">
                <a:solidFill>
                  <a:srgbClr val="000000"/>
                </a:solidFill>
                <a:latin typeface="Arial"/>
                <a:ea typeface="Arial"/>
                <a:cs typeface="Arial"/>
                <a:sym typeface="Arial"/>
              </a:endParaRPr>
            </a:p>
          </p:txBody>
        </p:sp>
        <p:sp>
          <p:nvSpPr>
            <p:cNvPr id="240" name="Google Shape;240;p11"/>
            <p:cNvSpPr txBox="1"/>
            <p:nvPr/>
          </p:nvSpPr>
          <p:spPr>
            <a:xfrm>
              <a:off x="13" y="3053209"/>
              <a:ext cx="8660100" cy="77517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2229"/>
                <a:buFont typeface="Arial"/>
                <a:buNone/>
              </a:pPr>
              <a:r>
                <a:rPr b="0" i="0" lang="en-US" sz="2229" u="none" cap="none" strike="noStrike">
                  <a:solidFill>
                    <a:srgbClr val="4B553A"/>
                  </a:solidFill>
                  <a:latin typeface="Arial"/>
                  <a:ea typeface="Arial"/>
                  <a:cs typeface="Arial"/>
                  <a:sym typeface="Arial"/>
                </a:rPr>
                <a:t>Show your appreciation for essential workers who work hard to make sure we stay safe, healthy and keep our daily lives moving along. Write down an expression of gratitude for these people and then get creative with your sign. Place the sign in a window so others can see it as they pass your home, office, or classroom. By practicing gratitude, you will feel better and more optimistic! </a:t>
              </a:r>
              <a:endParaRPr b="0" i="0" sz="2229" u="none" cap="none" strike="noStrike">
                <a:solidFill>
                  <a:srgbClr val="4B553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29"/>
                <a:buFont typeface="Arial"/>
                <a:buNone/>
              </a:pPr>
              <a:r>
                <a:t/>
              </a:r>
              <a:endParaRPr b="0" i="0" sz="2229" u="none" cap="none" strike="noStrike">
                <a:solidFill>
                  <a:srgbClr val="4B553A"/>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229"/>
                <a:buFont typeface="Arial"/>
                <a:buNone/>
              </a:pPr>
              <a:r>
                <a:rPr b="0" i="0" lang="en-US" sz="2229" u="none" cap="none" strike="noStrike">
                  <a:solidFill>
                    <a:srgbClr val="4B553A"/>
                  </a:solidFill>
                  <a:latin typeface="Arial"/>
                  <a:ea typeface="Arial"/>
                  <a:cs typeface="Arial"/>
                  <a:sym typeface="Arial"/>
                </a:rPr>
                <a:t>#ChooseLoveMovement #30DaysOfGratitude #ChooSELove</a:t>
              </a:r>
              <a:endParaRPr b="0" i="0" sz="1400" u="none" cap="none" strike="noStrike">
                <a:solidFill>
                  <a:srgbClr val="007686"/>
                </a:solidFill>
                <a:latin typeface="Arial"/>
                <a:ea typeface="Arial"/>
                <a:cs typeface="Arial"/>
                <a:sym typeface="Arial"/>
              </a:endParaRPr>
            </a:p>
          </p:txBody>
        </p:sp>
      </p:grpSp>
      <p:sp>
        <p:nvSpPr>
          <p:cNvPr id="241" name="Google Shape;241;p11">
            <a:hlinkClick r:id="rId5"/>
          </p:cNvPr>
          <p:cNvSpPr txBox="1"/>
          <p:nvPr/>
        </p:nvSpPr>
        <p:spPr>
          <a:xfrm>
            <a:off x="2028800" y="9391352"/>
            <a:ext cx="3053100" cy="542700"/>
          </a:xfrm>
          <a:prstGeom prst="rect">
            <a:avLst/>
          </a:prstGeom>
          <a:noFill/>
          <a:ln cap="flat" cmpd="sng" w="19050">
            <a:solidFill>
              <a:srgbClr val="00768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2300"/>
              <a:buFont typeface="Arial"/>
              <a:buNone/>
            </a:pPr>
            <a:r>
              <a:rPr b="1" i="0" lang="en-US" sz="2300" u="none" cap="none" strike="noStrike">
                <a:solidFill>
                  <a:srgbClr val="007686"/>
                </a:solidFill>
                <a:uFill>
                  <a:noFill/>
                </a:uFill>
                <a:latin typeface="Arial"/>
                <a:ea typeface="Arial"/>
                <a:cs typeface="Arial"/>
                <a:sym typeface="Arial"/>
                <a:hlinkClick r:id="rId6">
                  <a:extLst>
                    <a:ext uri="{A12FA001-AC4F-418D-AE19-62706E023703}">
                      <ahyp:hlinkClr val="tx"/>
                    </a:ext>
                  </a:extLst>
                </a:hlinkClick>
              </a:rPr>
              <a:t>Save Image</a:t>
            </a:r>
            <a:endParaRPr b="1" i="0" sz="500" u="none" cap="none" strike="noStrike">
              <a:solidFill>
                <a:srgbClr val="007686"/>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245" name="Shape 245"/>
        <p:cNvGrpSpPr/>
        <p:nvPr/>
      </p:nvGrpSpPr>
      <p:grpSpPr>
        <a:xfrm>
          <a:off x="0" y="0"/>
          <a:ext cx="0" cy="0"/>
          <a:chOff x="0" y="0"/>
          <a:chExt cx="0" cy="0"/>
        </a:xfrm>
      </p:grpSpPr>
      <p:pic>
        <p:nvPicPr>
          <p:cNvPr id="246" name="Google Shape;246;p12"/>
          <p:cNvPicPr preferRelativeResize="0"/>
          <p:nvPr/>
        </p:nvPicPr>
        <p:blipFill rotWithShape="1">
          <a:blip r:embed="rId3">
            <a:alphaModFix/>
          </a:blip>
          <a:srcRect b="1248" l="0" r="0" t="1248"/>
          <a:stretch/>
        </p:blipFill>
        <p:spPr>
          <a:xfrm>
            <a:off x="12512251" y="5486637"/>
            <a:ext cx="3365874" cy="3281764"/>
          </a:xfrm>
          <a:prstGeom prst="rect">
            <a:avLst/>
          </a:prstGeom>
          <a:noFill/>
          <a:ln>
            <a:noFill/>
          </a:ln>
        </p:spPr>
      </p:pic>
      <p:sp>
        <p:nvSpPr>
          <p:cNvPr id="247" name="Google Shape;247;p12"/>
          <p:cNvSpPr txBox="1"/>
          <p:nvPr/>
        </p:nvSpPr>
        <p:spPr>
          <a:xfrm>
            <a:off x="894813" y="856075"/>
            <a:ext cx="16499700" cy="14250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7200"/>
              <a:buFont typeface="Arial"/>
              <a:buNone/>
            </a:pPr>
            <a:r>
              <a:rPr b="0" i="0" lang="en-US" sz="7200" u="none" cap="none" strike="noStrike">
                <a:solidFill>
                  <a:srgbClr val="007686"/>
                </a:solidFill>
                <a:latin typeface="Arial"/>
                <a:ea typeface="Arial"/>
                <a:cs typeface="Arial"/>
                <a:sym typeface="Arial"/>
              </a:rPr>
              <a:t>This Week’s Recap</a:t>
            </a:r>
            <a:endParaRPr b="0" i="0" sz="1400" u="none" cap="none" strike="noStrike">
              <a:solidFill>
                <a:srgbClr val="000000"/>
              </a:solidFill>
              <a:latin typeface="Arial"/>
              <a:ea typeface="Arial"/>
              <a:cs typeface="Arial"/>
              <a:sym typeface="Arial"/>
            </a:endParaRPr>
          </a:p>
        </p:txBody>
      </p:sp>
      <p:sp>
        <p:nvSpPr>
          <p:cNvPr id="248" name="Google Shape;248;p12"/>
          <p:cNvSpPr txBox="1"/>
          <p:nvPr/>
        </p:nvSpPr>
        <p:spPr>
          <a:xfrm>
            <a:off x="762600" y="9090600"/>
            <a:ext cx="16499700" cy="739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4700"/>
              <a:buFont typeface="Arial"/>
              <a:buNone/>
            </a:pPr>
            <a:r>
              <a:rPr b="0" i="0" lang="en-US" sz="4700" u="none" cap="none" strike="noStrike">
                <a:solidFill>
                  <a:srgbClr val="007686"/>
                </a:solidFill>
                <a:latin typeface="Arial"/>
                <a:ea typeface="Arial"/>
                <a:cs typeface="Arial"/>
                <a:sym typeface="Arial"/>
              </a:rPr>
              <a:t>Stay Tuned For Next Week’s Tips!</a:t>
            </a:r>
            <a:endParaRPr b="0" i="0" sz="100" u="none" cap="none" strike="noStrike">
              <a:solidFill>
                <a:srgbClr val="000000"/>
              </a:solidFill>
              <a:latin typeface="Arial"/>
              <a:ea typeface="Arial"/>
              <a:cs typeface="Arial"/>
              <a:sym typeface="Arial"/>
            </a:endParaRPr>
          </a:p>
        </p:txBody>
      </p:sp>
      <p:pic>
        <p:nvPicPr>
          <p:cNvPr id="249" name="Google Shape;249;p12"/>
          <p:cNvPicPr preferRelativeResize="0"/>
          <p:nvPr/>
        </p:nvPicPr>
        <p:blipFill rotWithShape="1">
          <a:blip r:embed="rId4">
            <a:alphaModFix/>
          </a:blip>
          <a:srcRect b="0" l="0" r="0" t="0"/>
          <a:stretch/>
        </p:blipFill>
        <p:spPr>
          <a:xfrm>
            <a:off x="2412925" y="2204875"/>
            <a:ext cx="3365874" cy="3281764"/>
          </a:xfrm>
          <a:prstGeom prst="rect">
            <a:avLst/>
          </a:prstGeom>
          <a:noFill/>
          <a:ln>
            <a:noFill/>
          </a:ln>
        </p:spPr>
      </p:pic>
      <p:pic>
        <p:nvPicPr>
          <p:cNvPr id="250" name="Google Shape;250;p12"/>
          <p:cNvPicPr preferRelativeResize="0"/>
          <p:nvPr/>
        </p:nvPicPr>
        <p:blipFill rotWithShape="1">
          <a:blip r:embed="rId5">
            <a:alphaModFix/>
          </a:blip>
          <a:srcRect b="1248" l="0" r="0" t="1248"/>
          <a:stretch/>
        </p:blipFill>
        <p:spPr>
          <a:xfrm>
            <a:off x="5778800" y="2204875"/>
            <a:ext cx="3365874" cy="3281764"/>
          </a:xfrm>
          <a:prstGeom prst="rect">
            <a:avLst/>
          </a:prstGeom>
          <a:noFill/>
          <a:ln>
            <a:noFill/>
          </a:ln>
        </p:spPr>
      </p:pic>
      <p:pic>
        <p:nvPicPr>
          <p:cNvPr id="251" name="Google Shape;251;p12"/>
          <p:cNvPicPr preferRelativeResize="0"/>
          <p:nvPr/>
        </p:nvPicPr>
        <p:blipFill rotWithShape="1">
          <a:blip r:embed="rId6">
            <a:alphaModFix/>
          </a:blip>
          <a:srcRect b="1248" l="0" r="0" t="1248"/>
          <a:stretch/>
        </p:blipFill>
        <p:spPr>
          <a:xfrm>
            <a:off x="9144676" y="2204875"/>
            <a:ext cx="3365874" cy="3281764"/>
          </a:xfrm>
          <a:prstGeom prst="rect">
            <a:avLst/>
          </a:prstGeom>
          <a:noFill/>
          <a:ln>
            <a:noFill/>
          </a:ln>
        </p:spPr>
      </p:pic>
      <p:pic>
        <p:nvPicPr>
          <p:cNvPr id="252" name="Google Shape;252;p12"/>
          <p:cNvPicPr preferRelativeResize="0"/>
          <p:nvPr/>
        </p:nvPicPr>
        <p:blipFill rotWithShape="1">
          <a:blip r:embed="rId7">
            <a:alphaModFix/>
          </a:blip>
          <a:srcRect b="1248" l="0" r="0" t="1248"/>
          <a:stretch/>
        </p:blipFill>
        <p:spPr>
          <a:xfrm>
            <a:off x="12510551" y="2204875"/>
            <a:ext cx="3365874" cy="3281764"/>
          </a:xfrm>
          <a:prstGeom prst="rect">
            <a:avLst/>
          </a:prstGeom>
          <a:noFill/>
          <a:ln>
            <a:noFill/>
          </a:ln>
        </p:spPr>
      </p:pic>
      <p:pic>
        <p:nvPicPr>
          <p:cNvPr id="253" name="Google Shape;253;p12"/>
          <p:cNvPicPr preferRelativeResize="0"/>
          <p:nvPr/>
        </p:nvPicPr>
        <p:blipFill rotWithShape="1">
          <a:blip r:embed="rId8">
            <a:alphaModFix/>
          </a:blip>
          <a:srcRect b="1248" l="0" r="0" t="1248"/>
          <a:stretch/>
        </p:blipFill>
        <p:spPr>
          <a:xfrm>
            <a:off x="2412925" y="5486637"/>
            <a:ext cx="3365874" cy="3281764"/>
          </a:xfrm>
          <a:prstGeom prst="rect">
            <a:avLst/>
          </a:prstGeom>
          <a:noFill/>
          <a:ln>
            <a:noFill/>
          </a:ln>
        </p:spPr>
      </p:pic>
      <p:pic>
        <p:nvPicPr>
          <p:cNvPr id="254" name="Google Shape;254;p12"/>
          <p:cNvPicPr preferRelativeResize="0"/>
          <p:nvPr/>
        </p:nvPicPr>
        <p:blipFill rotWithShape="1">
          <a:blip r:embed="rId9">
            <a:alphaModFix/>
          </a:blip>
          <a:srcRect b="1248" l="0" r="0" t="1248"/>
          <a:stretch/>
        </p:blipFill>
        <p:spPr>
          <a:xfrm>
            <a:off x="5778800" y="5486637"/>
            <a:ext cx="3365874" cy="3281764"/>
          </a:xfrm>
          <a:prstGeom prst="rect">
            <a:avLst/>
          </a:prstGeom>
          <a:noFill/>
          <a:ln>
            <a:noFill/>
          </a:ln>
        </p:spPr>
      </p:pic>
      <p:pic>
        <p:nvPicPr>
          <p:cNvPr id="255" name="Google Shape;255;p12"/>
          <p:cNvPicPr preferRelativeResize="0"/>
          <p:nvPr/>
        </p:nvPicPr>
        <p:blipFill rotWithShape="1">
          <a:blip r:embed="rId10">
            <a:alphaModFix/>
          </a:blip>
          <a:srcRect b="1248" l="0" r="0" t="1248"/>
          <a:stretch/>
        </p:blipFill>
        <p:spPr>
          <a:xfrm>
            <a:off x="9144676" y="5486637"/>
            <a:ext cx="3365874" cy="3281764"/>
          </a:xfrm>
          <a:prstGeom prst="rect">
            <a:avLst/>
          </a:prstGeom>
          <a:noFill/>
          <a:ln>
            <a:noFill/>
          </a:ln>
        </p:spPr>
      </p:pic>
      <p:cxnSp>
        <p:nvCxnSpPr>
          <p:cNvPr id="256" name="Google Shape;256;p12"/>
          <p:cNvCxnSpPr/>
          <p:nvPr/>
        </p:nvCxnSpPr>
        <p:spPr>
          <a:xfrm>
            <a:off x="2420250" y="5486650"/>
            <a:ext cx="13447500" cy="0"/>
          </a:xfrm>
          <a:prstGeom prst="straightConnector1">
            <a:avLst/>
          </a:prstGeom>
          <a:noFill/>
          <a:ln cap="flat" cmpd="sng" w="114300">
            <a:solidFill>
              <a:srgbClr val="007686"/>
            </a:solidFill>
            <a:prstDash val="solid"/>
            <a:round/>
            <a:headEnd len="sm" w="sm" type="none"/>
            <a:tailEnd len="sm" w="sm" type="none"/>
          </a:ln>
        </p:spPr>
      </p:cxnSp>
      <p:cxnSp>
        <p:nvCxnSpPr>
          <p:cNvPr id="257" name="Google Shape;257;p12"/>
          <p:cNvCxnSpPr/>
          <p:nvPr/>
        </p:nvCxnSpPr>
        <p:spPr>
          <a:xfrm flipH="1" rot="10800000">
            <a:off x="2385600" y="2204875"/>
            <a:ext cx="13516800" cy="44400"/>
          </a:xfrm>
          <a:prstGeom prst="straightConnector1">
            <a:avLst/>
          </a:prstGeom>
          <a:noFill/>
          <a:ln cap="flat" cmpd="sng" w="114300">
            <a:solidFill>
              <a:srgbClr val="007686"/>
            </a:solidFill>
            <a:prstDash val="solid"/>
            <a:round/>
            <a:headEnd len="sm" w="sm" type="none"/>
            <a:tailEnd len="sm" w="sm" type="none"/>
          </a:ln>
        </p:spPr>
      </p:cxnSp>
      <p:cxnSp>
        <p:nvCxnSpPr>
          <p:cNvPr id="258" name="Google Shape;258;p12"/>
          <p:cNvCxnSpPr/>
          <p:nvPr/>
        </p:nvCxnSpPr>
        <p:spPr>
          <a:xfrm>
            <a:off x="2392300" y="8804775"/>
            <a:ext cx="13519200" cy="0"/>
          </a:xfrm>
          <a:prstGeom prst="straightConnector1">
            <a:avLst/>
          </a:prstGeom>
          <a:noFill/>
          <a:ln cap="flat" cmpd="sng" w="114300">
            <a:solidFill>
              <a:srgbClr val="007686"/>
            </a:solidFill>
            <a:prstDash val="solid"/>
            <a:round/>
            <a:headEnd len="sm" w="sm" type="none"/>
            <a:tailEnd len="sm" w="sm" type="none"/>
          </a:ln>
        </p:spPr>
      </p:cxnSp>
      <p:cxnSp>
        <p:nvCxnSpPr>
          <p:cNvPr id="259" name="Google Shape;259;p12"/>
          <p:cNvCxnSpPr/>
          <p:nvPr/>
        </p:nvCxnSpPr>
        <p:spPr>
          <a:xfrm rot="10800000">
            <a:off x="2398975" y="2202100"/>
            <a:ext cx="0" cy="6647700"/>
          </a:xfrm>
          <a:prstGeom prst="straightConnector1">
            <a:avLst/>
          </a:prstGeom>
          <a:noFill/>
          <a:ln cap="flat" cmpd="sng" w="114300">
            <a:solidFill>
              <a:srgbClr val="007686"/>
            </a:solidFill>
            <a:prstDash val="solid"/>
            <a:round/>
            <a:headEnd len="sm" w="sm" type="none"/>
            <a:tailEnd len="sm" w="sm" type="none"/>
          </a:ln>
        </p:spPr>
      </p:cxnSp>
      <p:cxnSp>
        <p:nvCxnSpPr>
          <p:cNvPr id="260" name="Google Shape;260;p12"/>
          <p:cNvCxnSpPr/>
          <p:nvPr/>
        </p:nvCxnSpPr>
        <p:spPr>
          <a:xfrm rot="10800000">
            <a:off x="15867750" y="2162900"/>
            <a:ext cx="0" cy="6693300"/>
          </a:xfrm>
          <a:prstGeom prst="straightConnector1">
            <a:avLst/>
          </a:prstGeom>
          <a:noFill/>
          <a:ln cap="flat" cmpd="sng" w="114300">
            <a:solidFill>
              <a:srgbClr val="007686"/>
            </a:solidFill>
            <a:prstDash val="solid"/>
            <a:round/>
            <a:headEnd len="sm" w="sm" type="none"/>
            <a:tailEnd len="sm" w="sm" type="none"/>
          </a:ln>
        </p:spPr>
      </p:cxnSp>
      <p:cxnSp>
        <p:nvCxnSpPr>
          <p:cNvPr id="261" name="Google Shape;261;p12"/>
          <p:cNvCxnSpPr/>
          <p:nvPr/>
        </p:nvCxnSpPr>
        <p:spPr>
          <a:xfrm rot="10800000">
            <a:off x="12510550" y="5454635"/>
            <a:ext cx="0" cy="3390000"/>
          </a:xfrm>
          <a:prstGeom prst="straightConnector1">
            <a:avLst/>
          </a:prstGeom>
          <a:noFill/>
          <a:ln cap="flat" cmpd="sng" w="114300">
            <a:solidFill>
              <a:srgbClr val="007686"/>
            </a:solidFill>
            <a:prstDash val="solid"/>
            <a:round/>
            <a:headEnd len="sm" w="sm" type="none"/>
            <a:tailEnd len="sm" w="sm" type="none"/>
          </a:ln>
        </p:spPr>
      </p:cxnSp>
      <p:cxnSp>
        <p:nvCxnSpPr>
          <p:cNvPr id="262" name="Google Shape;262;p12"/>
          <p:cNvCxnSpPr/>
          <p:nvPr/>
        </p:nvCxnSpPr>
        <p:spPr>
          <a:xfrm rot="10800000">
            <a:off x="12510550" y="2258963"/>
            <a:ext cx="0" cy="3390000"/>
          </a:xfrm>
          <a:prstGeom prst="straightConnector1">
            <a:avLst/>
          </a:prstGeom>
          <a:noFill/>
          <a:ln cap="flat" cmpd="sng" w="114300">
            <a:solidFill>
              <a:srgbClr val="007686"/>
            </a:solidFill>
            <a:prstDash val="solid"/>
            <a:round/>
            <a:headEnd len="sm" w="sm" type="none"/>
            <a:tailEnd len="sm" w="sm" type="none"/>
          </a:ln>
        </p:spPr>
      </p:cxnSp>
      <p:cxnSp>
        <p:nvCxnSpPr>
          <p:cNvPr id="263" name="Google Shape;263;p12"/>
          <p:cNvCxnSpPr/>
          <p:nvPr/>
        </p:nvCxnSpPr>
        <p:spPr>
          <a:xfrm rot="10800000">
            <a:off x="9145450" y="2172873"/>
            <a:ext cx="0" cy="3390000"/>
          </a:xfrm>
          <a:prstGeom prst="straightConnector1">
            <a:avLst/>
          </a:prstGeom>
          <a:noFill/>
          <a:ln cap="flat" cmpd="sng" w="114300">
            <a:solidFill>
              <a:srgbClr val="007686"/>
            </a:solidFill>
            <a:prstDash val="solid"/>
            <a:round/>
            <a:headEnd len="sm" w="sm" type="none"/>
            <a:tailEnd len="sm" w="sm" type="none"/>
          </a:ln>
        </p:spPr>
      </p:cxnSp>
      <p:cxnSp>
        <p:nvCxnSpPr>
          <p:cNvPr id="264" name="Google Shape;264;p12"/>
          <p:cNvCxnSpPr/>
          <p:nvPr/>
        </p:nvCxnSpPr>
        <p:spPr>
          <a:xfrm rot="10800000">
            <a:off x="9142987" y="5454618"/>
            <a:ext cx="0" cy="3390000"/>
          </a:xfrm>
          <a:prstGeom prst="straightConnector1">
            <a:avLst/>
          </a:prstGeom>
          <a:noFill/>
          <a:ln cap="flat" cmpd="sng" w="114300">
            <a:solidFill>
              <a:srgbClr val="007686"/>
            </a:solidFill>
            <a:prstDash val="solid"/>
            <a:round/>
            <a:headEnd len="sm" w="sm" type="none"/>
            <a:tailEnd len="sm" w="sm" type="none"/>
          </a:ln>
        </p:spPr>
      </p:cxnSp>
      <p:cxnSp>
        <p:nvCxnSpPr>
          <p:cNvPr id="265" name="Google Shape;265;p12"/>
          <p:cNvCxnSpPr/>
          <p:nvPr/>
        </p:nvCxnSpPr>
        <p:spPr>
          <a:xfrm rot="10800000">
            <a:off x="5772213" y="2213615"/>
            <a:ext cx="0" cy="3390000"/>
          </a:xfrm>
          <a:prstGeom prst="straightConnector1">
            <a:avLst/>
          </a:prstGeom>
          <a:noFill/>
          <a:ln cap="flat" cmpd="sng" w="114300">
            <a:solidFill>
              <a:srgbClr val="007686"/>
            </a:solidFill>
            <a:prstDash val="solid"/>
            <a:round/>
            <a:headEnd len="sm" w="sm" type="none"/>
            <a:tailEnd len="sm" w="sm" type="none"/>
          </a:ln>
        </p:spPr>
      </p:cxnSp>
      <p:cxnSp>
        <p:nvCxnSpPr>
          <p:cNvPr id="266" name="Google Shape;266;p12"/>
          <p:cNvCxnSpPr/>
          <p:nvPr/>
        </p:nvCxnSpPr>
        <p:spPr>
          <a:xfrm rot="10800000">
            <a:off x="5769750" y="5451115"/>
            <a:ext cx="0" cy="3390000"/>
          </a:xfrm>
          <a:prstGeom prst="straightConnector1">
            <a:avLst/>
          </a:prstGeom>
          <a:noFill/>
          <a:ln cap="flat" cmpd="sng" w="114300">
            <a:solidFill>
              <a:srgbClr val="007686"/>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270" name="Shape 270"/>
        <p:cNvGrpSpPr/>
        <p:nvPr/>
      </p:nvGrpSpPr>
      <p:grpSpPr>
        <a:xfrm>
          <a:off x="0" y="0"/>
          <a:ext cx="0" cy="0"/>
          <a:chOff x="0" y="0"/>
          <a:chExt cx="0" cy="0"/>
        </a:xfrm>
      </p:grpSpPr>
      <p:sp>
        <p:nvSpPr>
          <p:cNvPr id="271" name="Google Shape;271;p13"/>
          <p:cNvSpPr txBox="1"/>
          <p:nvPr/>
        </p:nvSpPr>
        <p:spPr>
          <a:xfrm>
            <a:off x="1223053" y="692549"/>
            <a:ext cx="9751500" cy="1176900"/>
          </a:xfrm>
          <a:prstGeom prst="rect">
            <a:avLst/>
          </a:prstGeom>
          <a:noFill/>
          <a:ln>
            <a:noFill/>
          </a:ln>
        </p:spPr>
        <p:txBody>
          <a:bodyPr anchorCtr="0" anchor="t" bIns="0" lIns="0" spcFirstLastPara="1" rIns="0" wrap="square" tIns="0">
            <a:noAutofit/>
          </a:bodyPr>
          <a:lstStyle/>
          <a:p>
            <a:pPr indent="0" lvl="0" marL="0" marR="0" rtl="0" algn="l">
              <a:lnSpc>
                <a:spcPct val="120010"/>
              </a:lnSpc>
              <a:spcBef>
                <a:spcPts val="0"/>
              </a:spcBef>
              <a:spcAft>
                <a:spcPts val="0"/>
              </a:spcAft>
              <a:buClr>
                <a:srgbClr val="000000"/>
              </a:buClr>
              <a:buSzPts val="7801"/>
              <a:buFont typeface="Arial"/>
              <a:buNone/>
            </a:pPr>
            <a:r>
              <a:rPr b="0" i="0" lang="en-US" sz="7801" u="none" cap="none" strike="noStrike">
                <a:solidFill>
                  <a:srgbClr val="007686"/>
                </a:solidFill>
                <a:latin typeface="Arial"/>
                <a:ea typeface="Arial"/>
                <a:cs typeface="Arial"/>
                <a:sym typeface="Arial"/>
              </a:rPr>
              <a:t>FOLLOW &amp; TAG US</a:t>
            </a:r>
            <a:endParaRPr b="0" i="0" sz="1400" u="none" cap="none" strike="noStrike">
              <a:solidFill>
                <a:srgbClr val="000000"/>
              </a:solidFill>
              <a:latin typeface="Arial"/>
              <a:ea typeface="Arial"/>
              <a:cs typeface="Arial"/>
              <a:sym typeface="Arial"/>
            </a:endParaRPr>
          </a:p>
        </p:txBody>
      </p:sp>
      <p:pic>
        <p:nvPicPr>
          <p:cNvPr id="272" name="Google Shape;272;p13"/>
          <p:cNvPicPr preferRelativeResize="0"/>
          <p:nvPr/>
        </p:nvPicPr>
        <p:blipFill rotWithShape="1">
          <a:blip r:embed="rId3">
            <a:alphaModFix/>
          </a:blip>
          <a:srcRect b="0" l="0" r="0" t="0"/>
          <a:stretch/>
        </p:blipFill>
        <p:spPr>
          <a:xfrm rot="4871500">
            <a:off x="12900840" y="-2655217"/>
            <a:ext cx="9549315" cy="9194387"/>
          </a:xfrm>
          <a:prstGeom prst="rect">
            <a:avLst/>
          </a:prstGeom>
          <a:noFill/>
          <a:ln>
            <a:noFill/>
          </a:ln>
        </p:spPr>
      </p:pic>
      <p:pic>
        <p:nvPicPr>
          <p:cNvPr id="273" name="Google Shape;273;p13"/>
          <p:cNvPicPr preferRelativeResize="0"/>
          <p:nvPr/>
        </p:nvPicPr>
        <p:blipFill rotWithShape="1">
          <a:blip r:embed="rId4">
            <a:alphaModFix/>
          </a:blip>
          <a:srcRect b="0" l="0" r="0" t="0"/>
          <a:stretch/>
        </p:blipFill>
        <p:spPr>
          <a:xfrm rot="5265294">
            <a:off x="12486666" y="4381499"/>
            <a:ext cx="7144780" cy="7040857"/>
          </a:xfrm>
          <a:prstGeom prst="rect">
            <a:avLst/>
          </a:prstGeom>
          <a:noFill/>
          <a:ln>
            <a:noFill/>
          </a:ln>
        </p:spPr>
      </p:pic>
      <p:pic>
        <p:nvPicPr>
          <p:cNvPr id="274" name="Google Shape;274;p13"/>
          <p:cNvPicPr preferRelativeResize="0"/>
          <p:nvPr/>
        </p:nvPicPr>
        <p:blipFill rotWithShape="1">
          <a:blip r:embed="rId5">
            <a:alphaModFix/>
          </a:blip>
          <a:srcRect b="0" l="0" r="0" t="0"/>
          <a:stretch/>
        </p:blipFill>
        <p:spPr>
          <a:xfrm>
            <a:off x="12575793" y="3692555"/>
            <a:ext cx="3074354" cy="2901891"/>
          </a:xfrm>
          <a:prstGeom prst="rect">
            <a:avLst/>
          </a:prstGeom>
          <a:noFill/>
          <a:ln>
            <a:noFill/>
          </a:ln>
        </p:spPr>
      </p:pic>
      <p:grpSp>
        <p:nvGrpSpPr>
          <p:cNvPr id="275" name="Google Shape;275;p13"/>
          <p:cNvGrpSpPr/>
          <p:nvPr/>
        </p:nvGrpSpPr>
        <p:grpSpPr>
          <a:xfrm>
            <a:off x="1223053" y="2439674"/>
            <a:ext cx="8421075" cy="5543962"/>
            <a:chOff x="0" y="-76200"/>
            <a:chExt cx="11228100" cy="7391949"/>
          </a:xfrm>
        </p:grpSpPr>
        <p:sp>
          <p:nvSpPr>
            <p:cNvPr id="276" name="Google Shape;276;p13"/>
            <p:cNvSpPr txBox="1"/>
            <p:nvPr/>
          </p:nvSpPr>
          <p:spPr>
            <a:xfrm>
              <a:off x="0" y="-76200"/>
              <a:ext cx="11228100" cy="858600"/>
            </a:xfrm>
            <a:prstGeom prst="rect">
              <a:avLst/>
            </a:prstGeom>
            <a:noFill/>
            <a:ln>
              <a:noFill/>
            </a:ln>
          </p:spPr>
          <p:txBody>
            <a:bodyPr anchorCtr="0" anchor="t" bIns="0" lIns="0" spcFirstLastPara="1" rIns="0" wrap="square" tIns="0">
              <a:noAutofit/>
            </a:bodyPr>
            <a:lstStyle/>
            <a:p>
              <a:pPr indent="0" lvl="0" marL="0" marR="0" rtl="0" algn="l">
                <a:lnSpc>
                  <a:spcPct val="140025"/>
                </a:lnSpc>
                <a:spcBef>
                  <a:spcPts val="0"/>
                </a:spcBef>
                <a:spcAft>
                  <a:spcPts val="0"/>
                </a:spcAft>
                <a:buClr>
                  <a:srgbClr val="000000"/>
                </a:buClr>
                <a:buSzPts val="3900"/>
                <a:buFont typeface="Arial"/>
                <a:buNone/>
              </a:pPr>
              <a:r>
                <a:rPr b="0" i="0" lang="en-US" sz="3900" u="none" cap="none" strike="noStrike">
                  <a:solidFill>
                    <a:srgbClr val="F1692E"/>
                  </a:solidFill>
                  <a:latin typeface="Arial"/>
                  <a:ea typeface="Arial"/>
                  <a:cs typeface="Arial"/>
                  <a:sym typeface="Arial"/>
                </a:rPr>
                <a:t>Facebook</a:t>
              </a:r>
              <a:endParaRPr b="0" i="0" sz="1400" u="none" cap="none" strike="noStrike">
                <a:solidFill>
                  <a:srgbClr val="000000"/>
                </a:solidFill>
                <a:latin typeface="Arial"/>
                <a:ea typeface="Arial"/>
                <a:cs typeface="Arial"/>
                <a:sym typeface="Arial"/>
              </a:endParaRPr>
            </a:p>
          </p:txBody>
        </p:sp>
        <p:sp>
          <p:nvSpPr>
            <p:cNvPr id="277" name="Google Shape;277;p13"/>
            <p:cNvSpPr txBox="1"/>
            <p:nvPr/>
          </p:nvSpPr>
          <p:spPr>
            <a:xfrm>
              <a:off x="0" y="922007"/>
              <a:ext cx="11228100" cy="555600"/>
            </a:xfrm>
            <a:prstGeom prst="rect">
              <a:avLst/>
            </a:prstGeom>
            <a:noFill/>
            <a:ln>
              <a:noFill/>
            </a:ln>
          </p:spPr>
          <p:txBody>
            <a:bodyPr anchorCtr="0" anchor="t" bIns="0" lIns="0" spcFirstLastPara="1" rIns="0" wrap="square" tIns="0">
              <a:noAutofit/>
            </a:bodyPr>
            <a:lstStyle/>
            <a:p>
              <a:pPr indent="0" lvl="0" marL="0" marR="0" rtl="0" algn="l">
                <a:lnSpc>
                  <a:spcPct val="140047"/>
                </a:lnSpc>
                <a:spcBef>
                  <a:spcPts val="0"/>
                </a:spcBef>
                <a:spcAft>
                  <a:spcPts val="0"/>
                </a:spcAft>
                <a:buClr>
                  <a:srgbClr val="000000"/>
                </a:buClr>
                <a:buSzPts val="2507"/>
                <a:buFont typeface="Arial"/>
                <a:buNone/>
              </a:pPr>
              <a:r>
                <a:rPr b="0" i="0" lang="en-US" sz="2507" u="none" cap="none" strike="noStrike">
                  <a:solidFill>
                    <a:srgbClr val="4B553A"/>
                  </a:solidFill>
                  <a:uFill>
                    <a:noFill/>
                  </a:uFill>
                  <a:latin typeface="Arial"/>
                  <a:ea typeface="Arial"/>
                  <a:cs typeface="Arial"/>
                  <a:sym typeface="Arial"/>
                  <a:hlinkClick r:id="rId6">
                    <a:extLst>
                      <a:ext uri="{A12FA001-AC4F-418D-AE19-62706E023703}">
                        <ahyp:hlinkClr val="tx"/>
                      </a:ext>
                    </a:extLst>
                  </a:hlinkClick>
                </a:rPr>
                <a:t>@JLChooseLove</a:t>
              </a:r>
              <a:endParaRPr b="0" i="0" sz="1400" u="none" cap="none" strike="noStrike">
                <a:solidFill>
                  <a:srgbClr val="4B553A"/>
                </a:solidFill>
                <a:latin typeface="Arial"/>
                <a:ea typeface="Arial"/>
                <a:cs typeface="Arial"/>
                <a:sym typeface="Arial"/>
              </a:endParaRPr>
            </a:p>
          </p:txBody>
        </p:sp>
        <p:sp>
          <p:nvSpPr>
            <p:cNvPr id="278" name="Google Shape;278;p13"/>
            <p:cNvSpPr txBox="1"/>
            <p:nvPr/>
          </p:nvSpPr>
          <p:spPr>
            <a:xfrm>
              <a:off x="0" y="1857578"/>
              <a:ext cx="11228100" cy="858600"/>
            </a:xfrm>
            <a:prstGeom prst="rect">
              <a:avLst/>
            </a:prstGeom>
            <a:noFill/>
            <a:ln>
              <a:noFill/>
            </a:ln>
          </p:spPr>
          <p:txBody>
            <a:bodyPr anchorCtr="0" anchor="t" bIns="0" lIns="0" spcFirstLastPara="1" rIns="0" wrap="square" tIns="0">
              <a:noAutofit/>
            </a:bodyPr>
            <a:lstStyle/>
            <a:p>
              <a:pPr indent="0" lvl="0" marL="0" marR="0" rtl="0" algn="l">
                <a:lnSpc>
                  <a:spcPct val="140025"/>
                </a:lnSpc>
                <a:spcBef>
                  <a:spcPts val="0"/>
                </a:spcBef>
                <a:spcAft>
                  <a:spcPts val="0"/>
                </a:spcAft>
                <a:buClr>
                  <a:srgbClr val="000000"/>
                </a:buClr>
                <a:buSzPts val="3900"/>
                <a:buFont typeface="Arial"/>
                <a:buNone/>
              </a:pPr>
              <a:r>
                <a:rPr b="0" i="0" lang="en-US" sz="3900" u="none" cap="none" strike="noStrike">
                  <a:solidFill>
                    <a:srgbClr val="F1692E"/>
                  </a:solidFill>
                  <a:latin typeface="Arial"/>
                  <a:ea typeface="Arial"/>
                  <a:cs typeface="Arial"/>
                  <a:sym typeface="Arial"/>
                </a:rPr>
                <a:t>Twitter</a:t>
              </a:r>
              <a:endParaRPr b="0" i="0" sz="1400" u="none" cap="none" strike="noStrike">
                <a:solidFill>
                  <a:srgbClr val="000000"/>
                </a:solidFill>
                <a:latin typeface="Arial"/>
                <a:ea typeface="Arial"/>
                <a:cs typeface="Arial"/>
                <a:sym typeface="Arial"/>
              </a:endParaRPr>
            </a:p>
          </p:txBody>
        </p:sp>
        <p:sp>
          <p:nvSpPr>
            <p:cNvPr id="279" name="Google Shape;279;p13"/>
            <p:cNvSpPr txBox="1"/>
            <p:nvPr/>
          </p:nvSpPr>
          <p:spPr>
            <a:xfrm>
              <a:off x="0" y="2855785"/>
              <a:ext cx="11228100" cy="555600"/>
            </a:xfrm>
            <a:prstGeom prst="rect">
              <a:avLst/>
            </a:prstGeom>
            <a:noFill/>
            <a:ln>
              <a:noFill/>
            </a:ln>
          </p:spPr>
          <p:txBody>
            <a:bodyPr anchorCtr="0" anchor="t" bIns="0" lIns="0" spcFirstLastPara="1" rIns="0" wrap="square" tIns="0">
              <a:noAutofit/>
            </a:bodyPr>
            <a:lstStyle/>
            <a:p>
              <a:pPr indent="0" lvl="0" marL="0" marR="0" rtl="0" algn="l">
                <a:lnSpc>
                  <a:spcPct val="140047"/>
                </a:lnSpc>
                <a:spcBef>
                  <a:spcPts val="0"/>
                </a:spcBef>
                <a:spcAft>
                  <a:spcPts val="0"/>
                </a:spcAft>
                <a:buClr>
                  <a:srgbClr val="000000"/>
                </a:buClr>
                <a:buSzPts val="2507"/>
                <a:buFont typeface="Arial"/>
                <a:buNone/>
              </a:pPr>
              <a:r>
                <a:rPr b="0" i="0" lang="en-US" sz="2507" u="none" cap="none" strike="noStrike">
                  <a:solidFill>
                    <a:srgbClr val="4B553A"/>
                  </a:solidFill>
                  <a:uFill>
                    <a:noFill/>
                  </a:uFill>
                  <a:latin typeface="Arial"/>
                  <a:ea typeface="Arial"/>
                  <a:cs typeface="Arial"/>
                  <a:sym typeface="Arial"/>
                  <a:hlinkClick r:id="rId7">
                    <a:extLst>
                      <a:ext uri="{A12FA001-AC4F-418D-AE19-62706E023703}">
                        <ahyp:hlinkClr val="tx"/>
                      </a:ext>
                    </a:extLst>
                  </a:hlinkClick>
                </a:rPr>
                <a:t>@ScarlettMLewis</a:t>
              </a:r>
              <a:endParaRPr b="0" i="0" sz="1400" u="none" cap="none" strike="noStrike">
                <a:solidFill>
                  <a:srgbClr val="4B553A"/>
                </a:solidFill>
                <a:latin typeface="Arial"/>
                <a:ea typeface="Arial"/>
                <a:cs typeface="Arial"/>
                <a:sym typeface="Arial"/>
              </a:endParaRPr>
            </a:p>
          </p:txBody>
        </p:sp>
        <p:sp>
          <p:nvSpPr>
            <p:cNvPr id="280" name="Google Shape;280;p13"/>
            <p:cNvSpPr txBox="1"/>
            <p:nvPr/>
          </p:nvSpPr>
          <p:spPr>
            <a:xfrm>
              <a:off x="0" y="3791356"/>
              <a:ext cx="11228100" cy="858600"/>
            </a:xfrm>
            <a:prstGeom prst="rect">
              <a:avLst/>
            </a:prstGeom>
            <a:noFill/>
            <a:ln>
              <a:noFill/>
            </a:ln>
          </p:spPr>
          <p:txBody>
            <a:bodyPr anchorCtr="0" anchor="t" bIns="0" lIns="0" spcFirstLastPara="1" rIns="0" wrap="square" tIns="0">
              <a:noAutofit/>
            </a:bodyPr>
            <a:lstStyle/>
            <a:p>
              <a:pPr indent="0" lvl="0" marL="0" marR="0" rtl="0" algn="l">
                <a:lnSpc>
                  <a:spcPct val="140025"/>
                </a:lnSpc>
                <a:spcBef>
                  <a:spcPts val="0"/>
                </a:spcBef>
                <a:spcAft>
                  <a:spcPts val="0"/>
                </a:spcAft>
                <a:buClr>
                  <a:srgbClr val="000000"/>
                </a:buClr>
                <a:buSzPts val="3900"/>
                <a:buFont typeface="Arial"/>
                <a:buNone/>
              </a:pPr>
              <a:r>
                <a:rPr b="0" i="0" lang="en-US" sz="3900" u="none" cap="none" strike="noStrike">
                  <a:solidFill>
                    <a:srgbClr val="F1692E"/>
                  </a:solidFill>
                  <a:latin typeface="Arial"/>
                  <a:ea typeface="Arial"/>
                  <a:cs typeface="Arial"/>
                  <a:sym typeface="Arial"/>
                </a:rPr>
                <a:t>Instagram</a:t>
              </a:r>
              <a:endParaRPr b="0" i="0" sz="1400" u="none" cap="none" strike="noStrike">
                <a:solidFill>
                  <a:srgbClr val="000000"/>
                </a:solidFill>
                <a:latin typeface="Arial"/>
                <a:ea typeface="Arial"/>
                <a:cs typeface="Arial"/>
                <a:sym typeface="Arial"/>
              </a:endParaRPr>
            </a:p>
          </p:txBody>
        </p:sp>
        <p:sp>
          <p:nvSpPr>
            <p:cNvPr id="281" name="Google Shape;281;p13"/>
            <p:cNvSpPr txBox="1"/>
            <p:nvPr/>
          </p:nvSpPr>
          <p:spPr>
            <a:xfrm>
              <a:off x="0" y="4789563"/>
              <a:ext cx="11228100" cy="555600"/>
            </a:xfrm>
            <a:prstGeom prst="rect">
              <a:avLst/>
            </a:prstGeom>
            <a:noFill/>
            <a:ln>
              <a:noFill/>
            </a:ln>
          </p:spPr>
          <p:txBody>
            <a:bodyPr anchorCtr="0" anchor="t" bIns="0" lIns="0" spcFirstLastPara="1" rIns="0" wrap="square" tIns="0">
              <a:noAutofit/>
            </a:bodyPr>
            <a:lstStyle/>
            <a:p>
              <a:pPr indent="0" lvl="0" marL="0" marR="0" rtl="0" algn="l">
                <a:lnSpc>
                  <a:spcPct val="140047"/>
                </a:lnSpc>
                <a:spcBef>
                  <a:spcPts val="0"/>
                </a:spcBef>
                <a:spcAft>
                  <a:spcPts val="0"/>
                </a:spcAft>
                <a:buClr>
                  <a:srgbClr val="000000"/>
                </a:buClr>
                <a:buSzPts val="2507"/>
                <a:buFont typeface="Arial"/>
                <a:buNone/>
              </a:pPr>
              <a:r>
                <a:rPr b="0" i="0" lang="en-US" sz="2507" u="none" cap="none" strike="noStrike">
                  <a:solidFill>
                    <a:srgbClr val="4B553A"/>
                  </a:solidFill>
                  <a:uFill>
                    <a:noFill/>
                  </a:uFill>
                  <a:latin typeface="Arial"/>
                  <a:ea typeface="Arial"/>
                  <a:cs typeface="Arial"/>
                  <a:sym typeface="Arial"/>
                  <a:hlinkClick r:id="rId8">
                    <a:extLst>
                      <a:ext uri="{A12FA001-AC4F-418D-AE19-62706E023703}">
                        <ahyp:hlinkClr val="tx"/>
                      </a:ext>
                    </a:extLst>
                  </a:hlinkClick>
                </a:rPr>
                <a:t>@chooselovemovement</a:t>
              </a:r>
              <a:endParaRPr b="0" i="0" sz="1400" u="none" cap="none" strike="noStrike">
                <a:solidFill>
                  <a:srgbClr val="4B553A"/>
                </a:solidFill>
                <a:latin typeface="Arial"/>
                <a:ea typeface="Arial"/>
                <a:cs typeface="Arial"/>
                <a:sym typeface="Arial"/>
              </a:endParaRPr>
            </a:p>
          </p:txBody>
        </p:sp>
        <p:sp>
          <p:nvSpPr>
            <p:cNvPr id="282" name="Google Shape;282;p13"/>
            <p:cNvSpPr txBox="1"/>
            <p:nvPr/>
          </p:nvSpPr>
          <p:spPr>
            <a:xfrm>
              <a:off x="0" y="5766515"/>
              <a:ext cx="11228100" cy="849300"/>
            </a:xfrm>
            <a:prstGeom prst="rect">
              <a:avLst/>
            </a:prstGeom>
            <a:noFill/>
            <a:ln>
              <a:noFill/>
            </a:ln>
          </p:spPr>
          <p:txBody>
            <a:bodyPr anchorCtr="0" anchor="t" bIns="0" lIns="0" spcFirstLastPara="1" rIns="0" wrap="square" tIns="0">
              <a:noAutofit/>
            </a:bodyPr>
            <a:lstStyle/>
            <a:p>
              <a:pPr indent="0" lvl="0" marL="0" marR="0" rtl="0" algn="l">
                <a:lnSpc>
                  <a:spcPct val="140025"/>
                </a:lnSpc>
                <a:spcBef>
                  <a:spcPts val="0"/>
                </a:spcBef>
                <a:spcAft>
                  <a:spcPts val="0"/>
                </a:spcAft>
                <a:buClr>
                  <a:srgbClr val="000000"/>
                </a:buClr>
                <a:buSzPts val="3900"/>
                <a:buFont typeface="Arial"/>
                <a:buNone/>
              </a:pPr>
              <a:r>
                <a:rPr b="0" i="0" lang="en-US" sz="3900" u="none" cap="none" strike="noStrike">
                  <a:solidFill>
                    <a:srgbClr val="F1692E"/>
                  </a:solidFill>
                  <a:latin typeface="Arial"/>
                  <a:ea typeface="Arial"/>
                  <a:cs typeface="Arial"/>
                  <a:sym typeface="Arial"/>
                </a:rPr>
                <a:t>TikTok</a:t>
              </a:r>
              <a:endParaRPr b="0" i="0" sz="1400" u="none" cap="none" strike="noStrike">
                <a:solidFill>
                  <a:srgbClr val="000000"/>
                </a:solidFill>
                <a:latin typeface="Arial"/>
                <a:ea typeface="Arial"/>
                <a:cs typeface="Arial"/>
                <a:sym typeface="Arial"/>
              </a:endParaRPr>
            </a:p>
          </p:txBody>
        </p:sp>
        <p:sp>
          <p:nvSpPr>
            <p:cNvPr id="283" name="Google Shape;283;p13"/>
            <p:cNvSpPr txBox="1"/>
            <p:nvPr/>
          </p:nvSpPr>
          <p:spPr>
            <a:xfrm>
              <a:off x="0" y="6760149"/>
              <a:ext cx="11228100" cy="555600"/>
            </a:xfrm>
            <a:prstGeom prst="rect">
              <a:avLst/>
            </a:prstGeom>
            <a:noFill/>
            <a:ln>
              <a:noFill/>
            </a:ln>
          </p:spPr>
          <p:txBody>
            <a:bodyPr anchorCtr="0" anchor="t" bIns="0" lIns="0" spcFirstLastPara="1" rIns="0" wrap="square" tIns="0">
              <a:noAutofit/>
            </a:bodyPr>
            <a:lstStyle/>
            <a:p>
              <a:pPr indent="0" lvl="0" marL="0" marR="0" rtl="0" algn="l">
                <a:lnSpc>
                  <a:spcPct val="140047"/>
                </a:lnSpc>
                <a:spcBef>
                  <a:spcPts val="0"/>
                </a:spcBef>
                <a:spcAft>
                  <a:spcPts val="0"/>
                </a:spcAft>
                <a:buClr>
                  <a:srgbClr val="000000"/>
                </a:buClr>
                <a:buSzPts val="2507"/>
                <a:buFont typeface="Arial"/>
                <a:buNone/>
              </a:pPr>
              <a:r>
                <a:rPr b="0" i="0" lang="en-US" sz="2507" u="none" cap="none" strike="noStrike">
                  <a:solidFill>
                    <a:srgbClr val="4B553A"/>
                  </a:solidFill>
                  <a:uFill>
                    <a:noFill/>
                  </a:uFill>
                  <a:latin typeface="Arial"/>
                  <a:ea typeface="Arial"/>
                  <a:cs typeface="Arial"/>
                  <a:sym typeface="Arial"/>
                  <a:hlinkClick r:id="rId9">
                    <a:extLst>
                      <a:ext uri="{A12FA001-AC4F-418D-AE19-62706E023703}">
                        <ahyp:hlinkClr val="tx"/>
                      </a:ext>
                    </a:extLst>
                  </a:hlinkClick>
                </a:rPr>
                <a:t>@chooselovemovement</a:t>
              </a:r>
              <a:endParaRPr b="0" i="0" sz="1400" u="none" cap="none" strike="noStrike">
                <a:solidFill>
                  <a:srgbClr val="4B553A"/>
                </a:solidFill>
                <a:latin typeface="Arial"/>
                <a:ea typeface="Arial"/>
                <a:cs typeface="Arial"/>
                <a:sym typeface="Arial"/>
              </a:endParaRPr>
            </a:p>
          </p:txBody>
        </p:sp>
      </p:grpSp>
      <p:sp>
        <p:nvSpPr>
          <p:cNvPr id="284" name="Google Shape;284;p13"/>
          <p:cNvSpPr txBox="1"/>
          <p:nvPr/>
        </p:nvSpPr>
        <p:spPr>
          <a:xfrm>
            <a:off x="1223053" y="8579086"/>
            <a:ext cx="11352600" cy="5583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3600"/>
              <a:buFont typeface="Arial"/>
              <a:buNone/>
            </a:pPr>
            <a:r>
              <a:rPr b="0" i="0" lang="en-US" sz="3600" u="none" cap="none" strike="noStrike">
                <a:solidFill>
                  <a:srgbClr val="007686"/>
                </a:solidFill>
                <a:latin typeface="Arial"/>
                <a:ea typeface="Arial"/>
                <a:cs typeface="Arial"/>
                <a:sym typeface="Arial"/>
              </a:rPr>
              <a:t>#30DAYSOFGRATITUDE</a:t>
            </a:r>
            <a:endParaRPr b="0" i="0" sz="3600" u="none" cap="none" strike="noStrike">
              <a:solidFill>
                <a:srgbClr val="007686"/>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3600"/>
              <a:buFont typeface="Arial"/>
              <a:buNone/>
            </a:pPr>
            <a:r>
              <a:rPr b="0" i="0" lang="en-US" sz="3600" u="none" cap="none" strike="noStrike">
                <a:solidFill>
                  <a:srgbClr val="007686"/>
                </a:solidFill>
                <a:latin typeface="Arial"/>
                <a:ea typeface="Arial"/>
                <a:cs typeface="Arial"/>
                <a:sym typeface="Arial"/>
              </a:rPr>
              <a:t>#CHOOSELOVEMOVEMENT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288" name="Shape 288"/>
        <p:cNvGrpSpPr/>
        <p:nvPr/>
      </p:nvGrpSpPr>
      <p:grpSpPr>
        <a:xfrm>
          <a:off x="0" y="0"/>
          <a:ext cx="0" cy="0"/>
          <a:chOff x="0" y="0"/>
          <a:chExt cx="0" cy="0"/>
        </a:xfrm>
      </p:grpSpPr>
      <p:grpSp>
        <p:nvGrpSpPr>
          <p:cNvPr id="289" name="Google Shape;289;p14"/>
          <p:cNvGrpSpPr/>
          <p:nvPr/>
        </p:nvGrpSpPr>
        <p:grpSpPr>
          <a:xfrm>
            <a:off x="2671154" y="4074964"/>
            <a:ext cx="5418559" cy="2405188"/>
            <a:chOff x="0" y="-9525"/>
            <a:chExt cx="7224745" cy="3206917"/>
          </a:xfrm>
        </p:grpSpPr>
        <p:sp>
          <p:nvSpPr>
            <p:cNvPr id="290" name="Google Shape;290;p14"/>
            <p:cNvSpPr txBox="1"/>
            <p:nvPr/>
          </p:nvSpPr>
          <p:spPr>
            <a:xfrm>
              <a:off x="0" y="-9525"/>
              <a:ext cx="7224745" cy="1469965"/>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7200"/>
                <a:buFont typeface="Arial"/>
                <a:buNone/>
              </a:pPr>
              <a:r>
                <a:rPr b="0" i="0" lang="en-US" sz="7200" u="none" cap="none" strike="noStrike">
                  <a:solidFill>
                    <a:srgbClr val="007686"/>
                  </a:solidFill>
                  <a:latin typeface="Arial"/>
                  <a:ea typeface="Arial"/>
                  <a:cs typeface="Arial"/>
                  <a:sym typeface="Arial"/>
                </a:rPr>
                <a:t>Get in touch</a:t>
              </a:r>
              <a:endParaRPr b="0" i="0" sz="1400" u="none" cap="none" strike="noStrike">
                <a:solidFill>
                  <a:srgbClr val="000000"/>
                </a:solidFill>
                <a:latin typeface="Arial"/>
                <a:ea typeface="Arial"/>
                <a:cs typeface="Arial"/>
                <a:sym typeface="Arial"/>
              </a:endParaRPr>
            </a:p>
          </p:txBody>
        </p:sp>
        <p:sp>
          <p:nvSpPr>
            <p:cNvPr id="291" name="Google Shape;291;p14"/>
            <p:cNvSpPr txBox="1"/>
            <p:nvPr/>
          </p:nvSpPr>
          <p:spPr>
            <a:xfrm>
              <a:off x="0" y="2104703"/>
              <a:ext cx="6627024" cy="1092689"/>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2400"/>
                <a:buFont typeface="Arial"/>
                <a:buNone/>
              </a:pPr>
              <a:r>
                <a:rPr b="0" i="0" lang="en-US" sz="2400" u="none" cap="none" strike="noStrike">
                  <a:solidFill>
                    <a:srgbClr val="4B553A"/>
                  </a:solidFill>
                  <a:latin typeface="Arial"/>
                  <a:ea typeface="Arial"/>
                  <a:cs typeface="Arial"/>
                  <a:sym typeface="Arial"/>
                </a:rPr>
                <a:t>FOR INQUIRIES, FEEDBACK, SUPPORT, OR JUST TO SAY HI!</a:t>
              </a:r>
              <a:endParaRPr b="0" i="0" sz="1400" u="none" cap="none" strike="noStrike">
                <a:solidFill>
                  <a:srgbClr val="000000"/>
                </a:solidFill>
                <a:latin typeface="Arial"/>
                <a:ea typeface="Arial"/>
                <a:cs typeface="Arial"/>
                <a:sym typeface="Arial"/>
              </a:endParaRPr>
            </a:p>
          </p:txBody>
        </p:sp>
      </p:grpSp>
      <p:grpSp>
        <p:nvGrpSpPr>
          <p:cNvPr id="292" name="Google Shape;292;p14"/>
          <p:cNvGrpSpPr/>
          <p:nvPr/>
        </p:nvGrpSpPr>
        <p:grpSpPr>
          <a:xfrm>
            <a:off x="9528838" y="2997609"/>
            <a:ext cx="7911183" cy="4636105"/>
            <a:chOff x="0" y="-584200"/>
            <a:chExt cx="8102400" cy="6181473"/>
          </a:xfrm>
        </p:grpSpPr>
        <p:sp>
          <p:nvSpPr>
            <p:cNvPr id="293" name="Google Shape;293;p14"/>
            <p:cNvSpPr txBox="1"/>
            <p:nvPr/>
          </p:nvSpPr>
          <p:spPr>
            <a:xfrm>
              <a:off x="0" y="-584200"/>
              <a:ext cx="8102400" cy="794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3580"/>
                <a:buFont typeface="Arial"/>
                <a:buNone/>
              </a:pPr>
              <a:r>
                <a:rPr b="0" i="0" lang="en-US" sz="3580" u="none" cap="none" strike="noStrike">
                  <a:solidFill>
                    <a:srgbClr val="F1692E"/>
                  </a:solidFill>
                  <a:latin typeface="Arial"/>
                  <a:ea typeface="Arial"/>
                  <a:cs typeface="Arial"/>
                  <a:sym typeface="Arial"/>
                </a:rPr>
                <a:t>Email</a:t>
              </a:r>
              <a:endParaRPr b="0" i="0" sz="1400" u="none" cap="none" strike="noStrike">
                <a:solidFill>
                  <a:srgbClr val="000000"/>
                </a:solidFill>
                <a:latin typeface="Arial"/>
                <a:ea typeface="Arial"/>
                <a:cs typeface="Arial"/>
                <a:sym typeface="Arial"/>
              </a:endParaRPr>
            </a:p>
          </p:txBody>
        </p:sp>
        <p:sp>
          <p:nvSpPr>
            <p:cNvPr id="294" name="Google Shape;294;p14"/>
            <p:cNvSpPr txBox="1"/>
            <p:nvPr/>
          </p:nvSpPr>
          <p:spPr>
            <a:xfrm>
              <a:off x="0" y="333580"/>
              <a:ext cx="8102400" cy="5148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2301"/>
                <a:buFont typeface="Arial"/>
                <a:buNone/>
              </a:pPr>
              <a:r>
                <a:rPr b="0" i="0" lang="en-US" sz="2301" u="none" cap="none" strike="noStrike">
                  <a:solidFill>
                    <a:srgbClr val="4B553A"/>
                  </a:solidFill>
                  <a:latin typeface="Arial"/>
                  <a:ea typeface="Arial"/>
                  <a:cs typeface="Arial"/>
                  <a:sym typeface="Arial"/>
                </a:rPr>
                <a:t>Director of Advocacy: </a:t>
              </a:r>
              <a:r>
                <a:rPr b="0" i="0" lang="en-US" sz="2301" u="none" cap="none" strike="noStrike">
                  <a:solidFill>
                    <a:srgbClr val="4B553A"/>
                  </a:solidFill>
                  <a:uFill>
                    <a:noFill/>
                  </a:uFill>
                  <a:latin typeface="Arial"/>
                  <a:ea typeface="Arial"/>
                  <a:cs typeface="Arial"/>
                  <a:sym typeface="Arial"/>
                  <a:hlinkClick r:id="rId3">
                    <a:extLst>
                      <a:ext uri="{A12FA001-AC4F-418D-AE19-62706E023703}">
                        <ahyp:hlinkClr val="tx"/>
                      </a:ext>
                    </a:extLst>
                  </a:hlinkClick>
                </a:rPr>
                <a:t>Shannon.M.Desilets@nh.gov</a:t>
              </a:r>
              <a:endParaRPr b="0" i="0" sz="2301" u="none" cap="none" strike="noStrike">
                <a:solidFill>
                  <a:srgbClr val="4B553A"/>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301"/>
                <a:buFont typeface="Arial"/>
                <a:buNone/>
              </a:pPr>
              <a:r>
                <a:rPr b="0" i="0" lang="en-US" sz="2301" u="none" cap="none" strike="noStrike">
                  <a:solidFill>
                    <a:srgbClr val="4B553A"/>
                  </a:solidFill>
                  <a:latin typeface="Arial"/>
                  <a:ea typeface="Arial"/>
                  <a:cs typeface="Arial"/>
                  <a:sym typeface="Arial"/>
                </a:rPr>
                <a:t>General: </a:t>
              </a:r>
              <a:r>
                <a:rPr b="0" i="0" lang="en-US" sz="2301" u="none" cap="none" strike="noStrike">
                  <a:solidFill>
                    <a:srgbClr val="4B553A"/>
                  </a:solidFill>
                  <a:uFill>
                    <a:noFill/>
                  </a:uFill>
                  <a:latin typeface="Arial"/>
                  <a:ea typeface="Arial"/>
                  <a:cs typeface="Arial"/>
                  <a:sym typeface="Arial"/>
                  <a:hlinkClick r:id="rId4">
                    <a:extLst>
                      <a:ext uri="{A12FA001-AC4F-418D-AE19-62706E023703}">
                        <ahyp:hlinkClr val="tx"/>
                      </a:ext>
                    </a:extLst>
                  </a:hlinkClick>
                </a:rPr>
                <a:t>info@jesselewischooselove.org</a:t>
              </a:r>
              <a:endParaRPr b="0" i="0" sz="1400" u="none" cap="none" strike="noStrike">
                <a:solidFill>
                  <a:srgbClr val="4B553A"/>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1400"/>
                <a:buFont typeface="Arial"/>
                <a:buNone/>
              </a:pPr>
              <a:r>
                <a:t/>
              </a:r>
              <a:endParaRPr b="0" i="0" sz="1400" u="none" cap="none" strike="noStrike">
                <a:solidFill>
                  <a:srgbClr val="4B553A"/>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1400"/>
                <a:buFont typeface="Arial"/>
                <a:buNone/>
              </a:pPr>
              <a:r>
                <a:t/>
              </a:r>
              <a:endParaRPr b="0" i="0" sz="1400" u="none" cap="none" strike="noStrike">
                <a:solidFill>
                  <a:srgbClr val="4B553A"/>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1400"/>
                <a:buFont typeface="Arial"/>
                <a:buNone/>
              </a:pPr>
              <a:r>
                <a:t/>
              </a:r>
              <a:endParaRPr b="0" i="0" sz="1400" u="none" cap="none" strike="noStrike">
                <a:solidFill>
                  <a:srgbClr val="4B553A"/>
                </a:solidFill>
                <a:latin typeface="Arial"/>
                <a:ea typeface="Arial"/>
                <a:cs typeface="Arial"/>
                <a:sym typeface="Arial"/>
              </a:endParaRPr>
            </a:p>
          </p:txBody>
        </p:sp>
        <p:sp>
          <p:nvSpPr>
            <p:cNvPr id="295" name="Google Shape;295;p14"/>
            <p:cNvSpPr txBox="1"/>
            <p:nvPr/>
          </p:nvSpPr>
          <p:spPr>
            <a:xfrm>
              <a:off x="0" y="2048443"/>
              <a:ext cx="8102400" cy="794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3580"/>
                <a:buFont typeface="Arial"/>
                <a:buNone/>
              </a:pPr>
              <a:r>
                <a:rPr b="0" i="0" lang="en-US" sz="3580" u="none" cap="none" strike="noStrike">
                  <a:solidFill>
                    <a:srgbClr val="F1692E"/>
                  </a:solidFill>
                  <a:latin typeface="Arial"/>
                  <a:ea typeface="Arial"/>
                  <a:cs typeface="Arial"/>
                  <a:sym typeface="Arial"/>
                </a:rPr>
                <a:t>Website</a:t>
              </a:r>
              <a:endParaRPr b="0" i="0" sz="1400" u="none" cap="none" strike="noStrike">
                <a:solidFill>
                  <a:srgbClr val="000000"/>
                </a:solidFill>
                <a:latin typeface="Arial"/>
                <a:ea typeface="Arial"/>
                <a:cs typeface="Arial"/>
                <a:sym typeface="Arial"/>
              </a:endParaRPr>
            </a:p>
          </p:txBody>
        </p:sp>
        <p:sp>
          <p:nvSpPr>
            <p:cNvPr id="296" name="Google Shape;296;p14"/>
            <p:cNvSpPr txBox="1"/>
            <p:nvPr/>
          </p:nvSpPr>
          <p:spPr>
            <a:xfrm>
              <a:off x="0" y="2966223"/>
              <a:ext cx="8102400" cy="514800"/>
            </a:xfrm>
            <a:prstGeom prst="rect">
              <a:avLst/>
            </a:prstGeom>
            <a:noFill/>
            <a:ln>
              <a:noFill/>
            </a:ln>
          </p:spPr>
          <p:txBody>
            <a:bodyPr anchorCtr="0" anchor="t" bIns="0" lIns="0" spcFirstLastPara="1" rIns="0" wrap="square" tIns="0">
              <a:noAutofit/>
            </a:bodyPr>
            <a:lstStyle/>
            <a:p>
              <a:pPr indent="0" lvl="0" marL="0" marR="0" rtl="0" algn="l">
                <a:lnSpc>
                  <a:spcPct val="140026"/>
                </a:lnSpc>
                <a:spcBef>
                  <a:spcPts val="0"/>
                </a:spcBef>
                <a:spcAft>
                  <a:spcPts val="0"/>
                </a:spcAft>
                <a:buClr>
                  <a:srgbClr val="000000"/>
                </a:buClr>
                <a:buSzPts val="2301"/>
                <a:buFont typeface="Arial"/>
                <a:buNone/>
              </a:pPr>
              <a:r>
                <a:rPr b="0" i="0" lang="en-US" sz="2301" u="none" cap="none" strike="noStrike">
                  <a:solidFill>
                    <a:srgbClr val="4B553A"/>
                  </a:solidFill>
                  <a:uFill>
                    <a:noFill/>
                  </a:uFill>
                  <a:latin typeface="Arial"/>
                  <a:ea typeface="Arial"/>
                  <a:cs typeface="Arial"/>
                  <a:sym typeface="Arial"/>
                  <a:hlinkClick r:id="rId5">
                    <a:extLst>
                      <a:ext uri="{A12FA001-AC4F-418D-AE19-62706E023703}">
                        <ahyp:hlinkClr val="tx"/>
                      </a:ext>
                    </a:extLst>
                  </a:hlinkClick>
                </a:rPr>
                <a:t>www.ChooseLoveMovement.org</a:t>
              </a:r>
              <a:endParaRPr b="0" i="0" sz="1400" u="none" cap="none" strike="noStrike">
                <a:solidFill>
                  <a:srgbClr val="4B553A"/>
                </a:solidFill>
                <a:latin typeface="Arial"/>
                <a:ea typeface="Arial"/>
                <a:cs typeface="Arial"/>
                <a:sym typeface="Arial"/>
              </a:endParaRPr>
            </a:p>
          </p:txBody>
        </p:sp>
        <p:sp>
          <p:nvSpPr>
            <p:cNvPr id="297" name="Google Shape;297;p14"/>
            <p:cNvSpPr txBox="1"/>
            <p:nvPr/>
          </p:nvSpPr>
          <p:spPr>
            <a:xfrm>
              <a:off x="0" y="4173087"/>
              <a:ext cx="8102400" cy="786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3580"/>
                <a:buFont typeface="Arial"/>
                <a:buNone/>
              </a:pPr>
              <a:r>
                <a:rPr b="0" i="0" lang="en-US" sz="3580" u="none" cap="none" strike="noStrike">
                  <a:solidFill>
                    <a:srgbClr val="F1692E"/>
                  </a:solidFill>
                  <a:latin typeface="Arial"/>
                  <a:ea typeface="Arial"/>
                  <a:cs typeface="Arial"/>
                  <a:sym typeface="Arial"/>
                </a:rPr>
                <a:t>Donate</a:t>
              </a:r>
              <a:endParaRPr b="0" i="0" sz="1400" u="none" cap="none" strike="noStrike">
                <a:solidFill>
                  <a:srgbClr val="000000"/>
                </a:solidFill>
                <a:latin typeface="Arial"/>
                <a:ea typeface="Arial"/>
                <a:cs typeface="Arial"/>
                <a:sym typeface="Arial"/>
              </a:endParaRPr>
            </a:p>
          </p:txBody>
        </p:sp>
        <p:sp>
          <p:nvSpPr>
            <p:cNvPr id="298" name="Google Shape;298;p14"/>
            <p:cNvSpPr txBox="1"/>
            <p:nvPr/>
          </p:nvSpPr>
          <p:spPr>
            <a:xfrm>
              <a:off x="0" y="5082473"/>
              <a:ext cx="8102400" cy="514800"/>
            </a:xfrm>
            <a:prstGeom prst="rect">
              <a:avLst/>
            </a:prstGeom>
            <a:noFill/>
            <a:ln>
              <a:noFill/>
            </a:ln>
          </p:spPr>
          <p:txBody>
            <a:bodyPr anchorCtr="0" anchor="t" bIns="0" lIns="0" spcFirstLastPara="1" rIns="0" wrap="square" tIns="0">
              <a:noAutofit/>
            </a:bodyPr>
            <a:lstStyle/>
            <a:p>
              <a:pPr indent="0" lvl="0" marL="0" marR="0" rtl="0" algn="l">
                <a:lnSpc>
                  <a:spcPct val="140026"/>
                </a:lnSpc>
                <a:spcBef>
                  <a:spcPts val="0"/>
                </a:spcBef>
                <a:spcAft>
                  <a:spcPts val="0"/>
                </a:spcAft>
                <a:buClr>
                  <a:srgbClr val="000000"/>
                </a:buClr>
                <a:buSzPts val="2301"/>
                <a:buFont typeface="Arial"/>
                <a:buNone/>
              </a:pPr>
              <a:r>
                <a:rPr b="0" i="0" lang="en-US" sz="2301" u="none" cap="none" strike="noStrike">
                  <a:solidFill>
                    <a:srgbClr val="4B553A"/>
                  </a:solidFill>
                  <a:latin typeface="Arial"/>
                  <a:ea typeface="Arial"/>
                  <a:cs typeface="Arial"/>
                  <a:sym typeface="Arial"/>
                </a:rPr>
                <a:t>Text ChooseGratitude to 41444</a:t>
              </a:r>
              <a:endParaRPr b="0" i="0" sz="1400" u="none" cap="none" strike="noStrike">
                <a:solidFill>
                  <a:srgbClr val="000000"/>
                </a:solidFill>
                <a:latin typeface="Arial"/>
                <a:ea typeface="Arial"/>
                <a:cs typeface="Arial"/>
                <a:sym typeface="Arial"/>
              </a:endParaRPr>
            </a:p>
          </p:txBody>
        </p:sp>
      </p:grpSp>
      <p:pic>
        <p:nvPicPr>
          <p:cNvPr id="299" name="Google Shape;299;p14"/>
          <p:cNvPicPr preferRelativeResize="0"/>
          <p:nvPr/>
        </p:nvPicPr>
        <p:blipFill rotWithShape="1">
          <a:blip r:embed="rId6">
            <a:alphaModFix/>
          </a:blip>
          <a:srcRect b="0" l="0" r="0" t="0"/>
          <a:stretch/>
        </p:blipFill>
        <p:spPr>
          <a:xfrm rot="4871500">
            <a:off x="13070890" y="6984084"/>
            <a:ext cx="9549316" cy="9194386"/>
          </a:xfrm>
          <a:prstGeom prst="rect">
            <a:avLst/>
          </a:prstGeom>
          <a:noFill/>
          <a:ln>
            <a:noFill/>
          </a:ln>
        </p:spPr>
      </p:pic>
      <p:pic>
        <p:nvPicPr>
          <p:cNvPr id="300" name="Google Shape;300;p14"/>
          <p:cNvPicPr preferRelativeResize="0"/>
          <p:nvPr/>
        </p:nvPicPr>
        <p:blipFill rotWithShape="1">
          <a:blip r:embed="rId7">
            <a:alphaModFix/>
          </a:blip>
          <a:srcRect b="0" l="0" r="0" t="0"/>
          <a:stretch/>
        </p:blipFill>
        <p:spPr>
          <a:xfrm rot="2203751">
            <a:off x="14997352" y="5566647"/>
            <a:ext cx="3579795" cy="7907177"/>
          </a:xfrm>
          <a:prstGeom prst="rect">
            <a:avLst/>
          </a:prstGeom>
          <a:noFill/>
          <a:ln>
            <a:noFill/>
          </a:ln>
        </p:spPr>
      </p:pic>
      <p:pic>
        <p:nvPicPr>
          <p:cNvPr id="301" name="Google Shape;301;p14"/>
          <p:cNvPicPr preferRelativeResize="0"/>
          <p:nvPr/>
        </p:nvPicPr>
        <p:blipFill rotWithShape="1">
          <a:blip r:embed="rId6">
            <a:alphaModFix/>
          </a:blip>
          <a:srcRect b="0" l="0" r="0" t="0"/>
          <a:stretch/>
        </p:blipFill>
        <p:spPr>
          <a:xfrm rot="-1478131">
            <a:off x="3271952" y="-1864045"/>
            <a:ext cx="3872006" cy="3728091"/>
          </a:xfrm>
          <a:prstGeom prst="rect">
            <a:avLst/>
          </a:prstGeom>
          <a:noFill/>
          <a:ln>
            <a:noFill/>
          </a:ln>
        </p:spPr>
      </p:pic>
      <p:pic>
        <p:nvPicPr>
          <p:cNvPr id="302" name="Google Shape;302;p14"/>
          <p:cNvPicPr preferRelativeResize="0"/>
          <p:nvPr/>
        </p:nvPicPr>
        <p:blipFill rotWithShape="1">
          <a:blip r:embed="rId8">
            <a:alphaModFix/>
          </a:blip>
          <a:srcRect b="0" l="0" r="0" t="0"/>
          <a:stretch/>
        </p:blipFill>
        <p:spPr>
          <a:xfrm rot="2859166">
            <a:off x="-1442586" y="-3731007"/>
            <a:ext cx="7144780" cy="70408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96" name="Shape 96"/>
        <p:cNvGrpSpPr/>
        <p:nvPr/>
      </p:nvGrpSpPr>
      <p:grpSpPr>
        <a:xfrm>
          <a:off x="0" y="0"/>
          <a:ext cx="0" cy="0"/>
          <a:chOff x="0" y="0"/>
          <a:chExt cx="0" cy="0"/>
        </a:xfrm>
      </p:grpSpPr>
      <p:sp>
        <p:nvSpPr>
          <p:cNvPr id="97" name="Google Shape;97;p2"/>
          <p:cNvSpPr txBox="1"/>
          <p:nvPr/>
        </p:nvSpPr>
        <p:spPr>
          <a:xfrm>
            <a:off x="8961600" y="3829525"/>
            <a:ext cx="8156700" cy="11034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6200"/>
              <a:buFont typeface="Arial"/>
              <a:buNone/>
            </a:pPr>
            <a:r>
              <a:rPr b="0" i="0" lang="en-US" sz="6200" u="sng" cap="none" strike="noStrike">
                <a:solidFill>
                  <a:srgbClr val="007686"/>
                </a:solidFill>
                <a:latin typeface="Arial"/>
                <a:ea typeface="Arial"/>
                <a:cs typeface="Arial"/>
                <a:sym typeface="Arial"/>
                <a:hlinkClick r:id="rId3">
                  <a:extLst>
                    <a:ext uri="{A12FA001-AC4F-418D-AE19-62706E023703}">
                      <ahyp:hlinkClr val="tx"/>
                    </a:ext>
                  </a:extLst>
                </a:hlinkClick>
              </a:rPr>
              <a:t>What is Gratitude?</a:t>
            </a:r>
            <a:endParaRPr b="0" i="0" sz="400" u="none" cap="none" strike="noStrike">
              <a:solidFill>
                <a:srgbClr val="007686"/>
              </a:solidFill>
              <a:latin typeface="Arial"/>
              <a:ea typeface="Arial"/>
              <a:cs typeface="Arial"/>
              <a:sym typeface="Arial"/>
            </a:endParaRPr>
          </a:p>
        </p:txBody>
      </p:sp>
      <p:sp>
        <p:nvSpPr>
          <p:cNvPr id="98" name="Google Shape;98;p2"/>
          <p:cNvSpPr txBox="1"/>
          <p:nvPr/>
        </p:nvSpPr>
        <p:spPr>
          <a:xfrm>
            <a:off x="8671501" y="1031957"/>
            <a:ext cx="8736900" cy="1967100"/>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Clr>
                <a:srgbClr val="000000"/>
              </a:buClr>
              <a:buSzPts val="4200"/>
              <a:buFont typeface="Arial"/>
              <a:buNone/>
            </a:pPr>
            <a:r>
              <a:rPr b="0" i="0" lang="en-US" sz="4200" u="none" cap="none" strike="noStrike">
                <a:solidFill>
                  <a:srgbClr val="65C9D3"/>
                </a:solidFill>
                <a:latin typeface="Arial"/>
                <a:ea typeface="Arial"/>
                <a:cs typeface="Arial"/>
                <a:sym typeface="Arial"/>
              </a:rPr>
              <a:t>CHOOSE LOVE IS CELEBRATING GRATITUDE THIS MONTH!</a:t>
            </a:r>
            <a:endParaRPr b="0" i="0" sz="4200" u="none" cap="none" strike="noStrike">
              <a:solidFill>
                <a:srgbClr val="65C9D3"/>
              </a:solidFill>
              <a:latin typeface="Arial"/>
              <a:ea typeface="Arial"/>
              <a:cs typeface="Arial"/>
              <a:sym typeface="Arial"/>
            </a:endParaRPr>
          </a:p>
        </p:txBody>
      </p:sp>
      <p:sp>
        <p:nvSpPr>
          <p:cNvPr id="99" name="Google Shape;99;p2"/>
          <p:cNvSpPr txBox="1"/>
          <p:nvPr/>
        </p:nvSpPr>
        <p:spPr>
          <a:xfrm>
            <a:off x="8961600" y="5141900"/>
            <a:ext cx="8575200" cy="1693500"/>
          </a:xfrm>
          <a:prstGeom prst="rect">
            <a:avLst/>
          </a:prstGeom>
          <a:noFill/>
          <a:ln>
            <a:noFill/>
          </a:ln>
        </p:spPr>
        <p:txBody>
          <a:bodyPr anchorCtr="0" anchor="t" bIns="0" lIns="0" spcFirstLastPara="1" rIns="0" wrap="square" tIns="0">
            <a:noAutofit/>
          </a:bodyPr>
          <a:lstStyle/>
          <a:p>
            <a:pPr indent="0" lvl="0" marL="0" marR="0" rtl="0" algn="l">
              <a:lnSpc>
                <a:spcPct val="139964"/>
              </a:lnSpc>
              <a:spcBef>
                <a:spcPts val="0"/>
              </a:spcBef>
              <a:spcAft>
                <a:spcPts val="0"/>
              </a:spcAft>
              <a:buClr>
                <a:srgbClr val="000000"/>
              </a:buClr>
              <a:buSzPts val="1100"/>
              <a:buFont typeface="Arial"/>
              <a:buNone/>
            </a:pPr>
            <a:r>
              <a:rPr b="0" i="0" lang="en-US" sz="2800" u="none" cap="none" strike="noStrike">
                <a:solidFill>
                  <a:srgbClr val="737373"/>
                </a:solidFill>
                <a:latin typeface="Arial"/>
                <a:ea typeface="Arial"/>
                <a:cs typeface="Arial"/>
                <a:sym typeface="Arial"/>
              </a:rPr>
              <a:t>Gratitude is defined as the feeling or expression of thankfulness and appreciation toward yourself, others, people, places, or things.</a:t>
            </a:r>
            <a:endParaRPr b="0" i="0" sz="2800" u="none" cap="none" strike="noStrike">
              <a:solidFill>
                <a:srgbClr val="73737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37373"/>
              </a:solidFill>
              <a:latin typeface="Arial"/>
              <a:ea typeface="Arial"/>
              <a:cs typeface="Arial"/>
              <a:sym typeface="Arial"/>
            </a:endParaRPr>
          </a:p>
          <a:p>
            <a:pPr indent="0" lvl="0" marL="0" marR="0" rtl="0" algn="l">
              <a:lnSpc>
                <a:spcPct val="139958"/>
              </a:lnSpc>
              <a:spcBef>
                <a:spcPts val="0"/>
              </a:spcBef>
              <a:spcAft>
                <a:spcPts val="0"/>
              </a:spcAft>
              <a:buClr>
                <a:srgbClr val="000000"/>
              </a:buClr>
              <a:buSzPts val="2400"/>
              <a:buFont typeface="Arial"/>
              <a:buNone/>
            </a:pPr>
            <a:r>
              <a:rPr b="1" i="0" lang="en-US" sz="2400" u="sng" cap="none" strike="noStrike">
                <a:solidFill>
                  <a:srgbClr val="007686"/>
                </a:solidFill>
                <a:latin typeface="Arial"/>
                <a:ea typeface="Arial"/>
                <a:cs typeface="Arial"/>
                <a:sym typeface="Arial"/>
                <a:hlinkClick r:id="rId4">
                  <a:extLst>
                    <a:ext uri="{A12FA001-AC4F-418D-AE19-62706E023703}">
                      <ahyp:hlinkClr val="tx"/>
                    </a:ext>
                  </a:extLst>
                </a:hlinkClick>
              </a:rPr>
              <a:t>Get a Gratitude Poster for your home, class, or office here!</a:t>
            </a:r>
            <a:endParaRPr b="1" i="0" sz="2400" u="none" cap="none" strike="noStrike">
              <a:solidFill>
                <a:srgbClr val="007686"/>
              </a:solidFill>
              <a:latin typeface="Arial"/>
              <a:ea typeface="Arial"/>
              <a:cs typeface="Arial"/>
              <a:sym typeface="Arial"/>
            </a:endParaRPr>
          </a:p>
          <a:p>
            <a:pPr indent="0" lvl="0" marL="0" marR="0" rtl="0" algn="l">
              <a:lnSpc>
                <a:spcPct val="139964"/>
              </a:lnSpc>
              <a:spcBef>
                <a:spcPts val="0"/>
              </a:spcBef>
              <a:spcAft>
                <a:spcPts val="0"/>
              </a:spcAft>
              <a:buClr>
                <a:schemeClr val="dk1"/>
              </a:buClr>
              <a:buSzPts val="2800"/>
              <a:buFont typeface="Arial"/>
              <a:buNone/>
            </a:pPr>
            <a:r>
              <a:t/>
            </a:r>
            <a:endParaRPr b="0" i="0" sz="2800" u="none" cap="none" strike="noStrike">
              <a:solidFill>
                <a:srgbClr val="737373"/>
              </a:solidFill>
              <a:latin typeface="Arial"/>
              <a:ea typeface="Arial"/>
              <a:cs typeface="Arial"/>
              <a:sym typeface="Arial"/>
            </a:endParaRPr>
          </a:p>
        </p:txBody>
      </p:sp>
      <p:pic>
        <p:nvPicPr>
          <p:cNvPr id="100" name="Google Shape;100;p2"/>
          <p:cNvPicPr preferRelativeResize="0"/>
          <p:nvPr/>
        </p:nvPicPr>
        <p:blipFill rotWithShape="1">
          <a:blip r:embed="rId5">
            <a:alphaModFix/>
          </a:blip>
          <a:srcRect b="0" l="0" r="0" t="0"/>
          <a:stretch/>
        </p:blipFill>
        <p:spPr>
          <a:xfrm rot="-1478131">
            <a:off x="-3593669" y="-1932832"/>
            <a:ext cx="10393722" cy="10007407"/>
          </a:xfrm>
          <a:prstGeom prst="rect">
            <a:avLst/>
          </a:prstGeom>
          <a:noFill/>
          <a:ln>
            <a:noFill/>
          </a:ln>
        </p:spPr>
      </p:pic>
      <p:pic>
        <p:nvPicPr>
          <p:cNvPr id="101" name="Google Shape;101;p2"/>
          <p:cNvPicPr preferRelativeResize="0"/>
          <p:nvPr/>
        </p:nvPicPr>
        <p:blipFill rotWithShape="1">
          <a:blip r:embed="rId6">
            <a:alphaModFix/>
          </a:blip>
          <a:srcRect b="0" l="0" r="0" t="0"/>
          <a:stretch/>
        </p:blipFill>
        <p:spPr>
          <a:xfrm rot="9167039">
            <a:off x="-2543690" y="-716256"/>
            <a:ext cx="7144780" cy="7040856"/>
          </a:xfrm>
          <a:prstGeom prst="rect">
            <a:avLst/>
          </a:prstGeom>
          <a:noFill/>
          <a:ln>
            <a:noFill/>
          </a:ln>
        </p:spPr>
      </p:pic>
      <p:pic>
        <p:nvPicPr>
          <p:cNvPr id="102" name="Google Shape;102;p2"/>
          <p:cNvPicPr preferRelativeResize="0"/>
          <p:nvPr/>
        </p:nvPicPr>
        <p:blipFill rotWithShape="1">
          <a:blip r:embed="rId7">
            <a:alphaModFix/>
          </a:blip>
          <a:srcRect b="0" l="0" r="0" t="0"/>
          <a:stretch/>
        </p:blipFill>
        <p:spPr>
          <a:xfrm>
            <a:off x="-1569545" y="1910740"/>
            <a:ext cx="9029835" cy="9342286"/>
          </a:xfrm>
          <a:prstGeom prst="rect">
            <a:avLst/>
          </a:prstGeom>
          <a:noFill/>
          <a:ln>
            <a:noFill/>
          </a:ln>
        </p:spPr>
      </p:pic>
      <p:sp>
        <p:nvSpPr>
          <p:cNvPr id="103" name="Google Shape;103;p2"/>
          <p:cNvSpPr txBox="1"/>
          <p:nvPr/>
        </p:nvSpPr>
        <p:spPr>
          <a:xfrm>
            <a:off x="8961600" y="8116025"/>
            <a:ext cx="8575200" cy="1967100"/>
          </a:xfrm>
          <a:prstGeom prst="rect">
            <a:avLst/>
          </a:prstGeom>
          <a:noFill/>
          <a:ln>
            <a:noFill/>
          </a:ln>
        </p:spPr>
        <p:txBody>
          <a:bodyPr anchorCtr="0" anchor="t" bIns="0" lIns="0" spcFirstLastPara="1" rIns="0" wrap="square" tIns="0">
            <a:noAutofit/>
          </a:bodyPr>
          <a:lstStyle/>
          <a:p>
            <a:pPr indent="0" lvl="0" marL="0" marR="0" rtl="0" algn="l">
              <a:lnSpc>
                <a:spcPct val="139964"/>
              </a:lnSpc>
              <a:spcBef>
                <a:spcPts val="0"/>
              </a:spcBef>
              <a:spcAft>
                <a:spcPts val="0"/>
              </a:spcAft>
              <a:buClr>
                <a:srgbClr val="000000"/>
              </a:buClr>
              <a:buSzPts val="2400"/>
              <a:buFont typeface="Arial"/>
              <a:buNone/>
            </a:pPr>
            <a:r>
              <a:rPr b="0" i="0" lang="en-US" sz="2400" u="none" cap="none" strike="noStrike">
                <a:solidFill>
                  <a:srgbClr val="737373"/>
                </a:solidFill>
                <a:latin typeface="Arial"/>
                <a:ea typeface="Arial"/>
                <a:cs typeface="Arial"/>
                <a:sym typeface="Arial"/>
              </a:rPr>
              <a:t>EVERY DAY WE WILL BE POSTING TIPS TO HELP YOU REAP THE BENEFITS OF PRACTICING GRATITUDE.</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107" name="Shape 107"/>
        <p:cNvGrpSpPr/>
        <p:nvPr/>
      </p:nvGrpSpPr>
      <p:grpSpPr>
        <a:xfrm>
          <a:off x="0" y="0"/>
          <a:ext cx="0" cy="0"/>
          <a:chOff x="0" y="0"/>
          <a:chExt cx="0" cy="0"/>
        </a:xfrm>
      </p:grpSpPr>
      <p:sp>
        <p:nvSpPr>
          <p:cNvPr id="108" name="Google Shape;108;p3"/>
          <p:cNvSpPr txBox="1"/>
          <p:nvPr/>
        </p:nvSpPr>
        <p:spPr>
          <a:xfrm>
            <a:off x="1223053" y="692549"/>
            <a:ext cx="9751500" cy="1176900"/>
          </a:xfrm>
          <a:prstGeom prst="rect">
            <a:avLst/>
          </a:prstGeom>
          <a:noFill/>
          <a:ln>
            <a:noFill/>
          </a:ln>
        </p:spPr>
        <p:txBody>
          <a:bodyPr anchorCtr="0" anchor="t" bIns="0" lIns="0" spcFirstLastPara="1" rIns="0" wrap="square" tIns="0">
            <a:noAutofit/>
          </a:bodyPr>
          <a:lstStyle/>
          <a:p>
            <a:pPr indent="0" lvl="0" marL="0" marR="0" rtl="0" algn="l">
              <a:lnSpc>
                <a:spcPct val="120010"/>
              </a:lnSpc>
              <a:spcBef>
                <a:spcPts val="0"/>
              </a:spcBef>
              <a:spcAft>
                <a:spcPts val="0"/>
              </a:spcAft>
              <a:buClr>
                <a:srgbClr val="000000"/>
              </a:buClr>
              <a:buSzPts val="7801"/>
              <a:buFont typeface="Arial"/>
              <a:buNone/>
            </a:pPr>
            <a:r>
              <a:rPr b="0" i="0" lang="en-US" sz="7801" u="none" cap="none" strike="noStrike">
                <a:solidFill>
                  <a:srgbClr val="007686"/>
                </a:solidFill>
                <a:latin typeface="Arial"/>
                <a:ea typeface="Arial"/>
                <a:cs typeface="Arial"/>
                <a:sym typeface="Arial"/>
              </a:rPr>
              <a:t>FOLLOW &amp; TAG US</a:t>
            </a:r>
            <a:endParaRPr b="0" i="0" sz="1400" u="none" cap="none" strike="noStrike">
              <a:solidFill>
                <a:srgbClr val="000000"/>
              </a:solidFill>
              <a:latin typeface="Arial"/>
              <a:ea typeface="Arial"/>
              <a:cs typeface="Arial"/>
              <a:sym typeface="Arial"/>
            </a:endParaRPr>
          </a:p>
        </p:txBody>
      </p:sp>
      <p:pic>
        <p:nvPicPr>
          <p:cNvPr id="109" name="Google Shape;109;p3"/>
          <p:cNvPicPr preferRelativeResize="0"/>
          <p:nvPr/>
        </p:nvPicPr>
        <p:blipFill rotWithShape="1">
          <a:blip r:embed="rId3">
            <a:alphaModFix/>
          </a:blip>
          <a:srcRect b="0" l="0" r="0" t="0"/>
          <a:stretch/>
        </p:blipFill>
        <p:spPr>
          <a:xfrm rot="4871500">
            <a:off x="12900840" y="-2655217"/>
            <a:ext cx="9549315" cy="9194387"/>
          </a:xfrm>
          <a:prstGeom prst="rect">
            <a:avLst/>
          </a:prstGeom>
          <a:noFill/>
          <a:ln>
            <a:noFill/>
          </a:ln>
        </p:spPr>
      </p:pic>
      <p:pic>
        <p:nvPicPr>
          <p:cNvPr id="110" name="Google Shape;110;p3"/>
          <p:cNvPicPr preferRelativeResize="0"/>
          <p:nvPr/>
        </p:nvPicPr>
        <p:blipFill rotWithShape="1">
          <a:blip r:embed="rId4">
            <a:alphaModFix/>
          </a:blip>
          <a:srcRect b="0" l="0" r="0" t="0"/>
          <a:stretch/>
        </p:blipFill>
        <p:spPr>
          <a:xfrm rot="5265294">
            <a:off x="12486666" y="4381499"/>
            <a:ext cx="7144780" cy="7040857"/>
          </a:xfrm>
          <a:prstGeom prst="rect">
            <a:avLst/>
          </a:prstGeom>
          <a:noFill/>
          <a:ln>
            <a:noFill/>
          </a:ln>
        </p:spPr>
      </p:pic>
      <p:pic>
        <p:nvPicPr>
          <p:cNvPr id="111" name="Google Shape;111;p3"/>
          <p:cNvPicPr preferRelativeResize="0"/>
          <p:nvPr/>
        </p:nvPicPr>
        <p:blipFill rotWithShape="1">
          <a:blip r:embed="rId5">
            <a:alphaModFix/>
          </a:blip>
          <a:srcRect b="0" l="0" r="0" t="0"/>
          <a:stretch/>
        </p:blipFill>
        <p:spPr>
          <a:xfrm>
            <a:off x="12575793" y="3692555"/>
            <a:ext cx="3074354" cy="2901891"/>
          </a:xfrm>
          <a:prstGeom prst="rect">
            <a:avLst/>
          </a:prstGeom>
          <a:noFill/>
          <a:ln>
            <a:noFill/>
          </a:ln>
        </p:spPr>
      </p:pic>
      <p:grpSp>
        <p:nvGrpSpPr>
          <p:cNvPr id="112" name="Google Shape;112;p3"/>
          <p:cNvGrpSpPr/>
          <p:nvPr/>
        </p:nvGrpSpPr>
        <p:grpSpPr>
          <a:xfrm>
            <a:off x="1223053" y="2439674"/>
            <a:ext cx="8421075" cy="5543962"/>
            <a:chOff x="0" y="-76200"/>
            <a:chExt cx="11228100" cy="7391949"/>
          </a:xfrm>
        </p:grpSpPr>
        <p:sp>
          <p:nvSpPr>
            <p:cNvPr id="113" name="Google Shape;113;p3"/>
            <p:cNvSpPr txBox="1"/>
            <p:nvPr/>
          </p:nvSpPr>
          <p:spPr>
            <a:xfrm>
              <a:off x="0" y="-76200"/>
              <a:ext cx="11228100" cy="858600"/>
            </a:xfrm>
            <a:prstGeom prst="rect">
              <a:avLst/>
            </a:prstGeom>
            <a:noFill/>
            <a:ln>
              <a:noFill/>
            </a:ln>
          </p:spPr>
          <p:txBody>
            <a:bodyPr anchorCtr="0" anchor="t" bIns="0" lIns="0" spcFirstLastPara="1" rIns="0" wrap="square" tIns="0">
              <a:noAutofit/>
            </a:bodyPr>
            <a:lstStyle/>
            <a:p>
              <a:pPr indent="0" lvl="0" marL="0" marR="0" rtl="0" algn="l">
                <a:lnSpc>
                  <a:spcPct val="140025"/>
                </a:lnSpc>
                <a:spcBef>
                  <a:spcPts val="0"/>
                </a:spcBef>
                <a:spcAft>
                  <a:spcPts val="0"/>
                </a:spcAft>
                <a:buClr>
                  <a:srgbClr val="000000"/>
                </a:buClr>
                <a:buSzPts val="3900"/>
                <a:buFont typeface="Arial"/>
                <a:buNone/>
              </a:pPr>
              <a:r>
                <a:rPr b="0" i="0" lang="en-US" sz="3900" u="none" cap="none" strike="noStrike">
                  <a:solidFill>
                    <a:srgbClr val="F1692E"/>
                  </a:solidFill>
                  <a:latin typeface="Arial"/>
                  <a:ea typeface="Arial"/>
                  <a:cs typeface="Arial"/>
                  <a:sym typeface="Arial"/>
                </a:rPr>
                <a:t>Facebook</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a:off x="0" y="922007"/>
              <a:ext cx="11228100" cy="555600"/>
            </a:xfrm>
            <a:prstGeom prst="rect">
              <a:avLst/>
            </a:prstGeom>
            <a:noFill/>
            <a:ln>
              <a:noFill/>
            </a:ln>
          </p:spPr>
          <p:txBody>
            <a:bodyPr anchorCtr="0" anchor="t" bIns="0" lIns="0" spcFirstLastPara="1" rIns="0" wrap="square" tIns="0">
              <a:noAutofit/>
            </a:bodyPr>
            <a:lstStyle/>
            <a:p>
              <a:pPr indent="0" lvl="0" marL="0" marR="0" rtl="0" algn="l">
                <a:lnSpc>
                  <a:spcPct val="140047"/>
                </a:lnSpc>
                <a:spcBef>
                  <a:spcPts val="0"/>
                </a:spcBef>
                <a:spcAft>
                  <a:spcPts val="0"/>
                </a:spcAft>
                <a:buClr>
                  <a:srgbClr val="000000"/>
                </a:buClr>
                <a:buSzPts val="2507"/>
                <a:buFont typeface="Arial"/>
                <a:buNone/>
              </a:pPr>
              <a:r>
                <a:rPr b="0" i="0" lang="en-US" sz="2507" u="none" cap="none" strike="noStrike">
                  <a:solidFill>
                    <a:srgbClr val="4B553A"/>
                  </a:solidFill>
                  <a:uFill>
                    <a:noFill/>
                  </a:uFill>
                  <a:latin typeface="Arial"/>
                  <a:ea typeface="Arial"/>
                  <a:cs typeface="Arial"/>
                  <a:sym typeface="Arial"/>
                  <a:hlinkClick r:id="rId6">
                    <a:extLst>
                      <a:ext uri="{A12FA001-AC4F-418D-AE19-62706E023703}">
                        <ahyp:hlinkClr val="tx"/>
                      </a:ext>
                    </a:extLst>
                  </a:hlinkClick>
                </a:rPr>
                <a:t>@JLChooseLove</a:t>
              </a:r>
              <a:endParaRPr b="0" i="0" sz="1400" u="none" cap="none" strike="noStrike">
                <a:solidFill>
                  <a:srgbClr val="4B553A"/>
                </a:solidFill>
                <a:latin typeface="Arial"/>
                <a:ea typeface="Arial"/>
                <a:cs typeface="Arial"/>
                <a:sym typeface="Arial"/>
              </a:endParaRPr>
            </a:p>
          </p:txBody>
        </p:sp>
        <p:sp>
          <p:nvSpPr>
            <p:cNvPr id="115" name="Google Shape;115;p3"/>
            <p:cNvSpPr txBox="1"/>
            <p:nvPr/>
          </p:nvSpPr>
          <p:spPr>
            <a:xfrm>
              <a:off x="0" y="1857578"/>
              <a:ext cx="11228100" cy="858600"/>
            </a:xfrm>
            <a:prstGeom prst="rect">
              <a:avLst/>
            </a:prstGeom>
            <a:noFill/>
            <a:ln>
              <a:noFill/>
            </a:ln>
          </p:spPr>
          <p:txBody>
            <a:bodyPr anchorCtr="0" anchor="t" bIns="0" lIns="0" spcFirstLastPara="1" rIns="0" wrap="square" tIns="0">
              <a:noAutofit/>
            </a:bodyPr>
            <a:lstStyle/>
            <a:p>
              <a:pPr indent="0" lvl="0" marL="0" marR="0" rtl="0" algn="l">
                <a:lnSpc>
                  <a:spcPct val="140025"/>
                </a:lnSpc>
                <a:spcBef>
                  <a:spcPts val="0"/>
                </a:spcBef>
                <a:spcAft>
                  <a:spcPts val="0"/>
                </a:spcAft>
                <a:buClr>
                  <a:srgbClr val="000000"/>
                </a:buClr>
                <a:buSzPts val="3900"/>
                <a:buFont typeface="Arial"/>
                <a:buNone/>
              </a:pPr>
              <a:r>
                <a:rPr b="0" i="0" lang="en-US" sz="3900" u="none" cap="none" strike="noStrike">
                  <a:solidFill>
                    <a:srgbClr val="F1692E"/>
                  </a:solidFill>
                  <a:latin typeface="Arial"/>
                  <a:ea typeface="Arial"/>
                  <a:cs typeface="Arial"/>
                  <a:sym typeface="Arial"/>
                </a:rPr>
                <a:t>Twitter</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0" y="2855785"/>
              <a:ext cx="11228100" cy="555600"/>
            </a:xfrm>
            <a:prstGeom prst="rect">
              <a:avLst/>
            </a:prstGeom>
            <a:noFill/>
            <a:ln>
              <a:noFill/>
            </a:ln>
          </p:spPr>
          <p:txBody>
            <a:bodyPr anchorCtr="0" anchor="t" bIns="0" lIns="0" spcFirstLastPara="1" rIns="0" wrap="square" tIns="0">
              <a:noAutofit/>
            </a:bodyPr>
            <a:lstStyle/>
            <a:p>
              <a:pPr indent="0" lvl="0" marL="0" marR="0" rtl="0" algn="l">
                <a:lnSpc>
                  <a:spcPct val="140047"/>
                </a:lnSpc>
                <a:spcBef>
                  <a:spcPts val="0"/>
                </a:spcBef>
                <a:spcAft>
                  <a:spcPts val="0"/>
                </a:spcAft>
                <a:buClr>
                  <a:srgbClr val="000000"/>
                </a:buClr>
                <a:buSzPts val="2507"/>
                <a:buFont typeface="Arial"/>
                <a:buNone/>
              </a:pPr>
              <a:r>
                <a:rPr b="0" i="0" lang="en-US" sz="2507" u="none" cap="none" strike="noStrike">
                  <a:solidFill>
                    <a:srgbClr val="4B553A"/>
                  </a:solidFill>
                  <a:uFill>
                    <a:noFill/>
                  </a:uFill>
                  <a:latin typeface="Arial"/>
                  <a:ea typeface="Arial"/>
                  <a:cs typeface="Arial"/>
                  <a:sym typeface="Arial"/>
                  <a:hlinkClick r:id="rId7">
                    <a:extLst>
                      <a:ext uri="{A12FA001-AC4F-418D-AE19-62706E023703}">
                        <ahyp:hlinkClr val="tx"/>
                      </a:ext>
                    </a:extLst>
                  </a:hlinkClick>
                </a:rPr>
                <a:t>@ScarlettMLewis</a:t>
              </a:r>
              <a:endParaRPr b="0" i="0" sz="1400" u="none" cap="none" strike="noStrike">
                <a:solidFill>
                  <a:srgbClr val="4B553A"/>
                </a:solidFill>
                <a:latin typeface="Arial"/>
                <a:ea typeface="Arial"/>
                <a:cs typeface="Arial"/>
                <a:sym typeface="Arial"/>
              </a:endParaRPr>
            </a:p>
          </p:txBody>
        </p:sp>
        <p:sp>
          <p:nvSpPr>
            <p:cNvPr id="117" name="Google Shape;117;p3"/>
            <p:cNvSpPr txBox="1"/>
            <p:nvPr/>
          </p:nvSpPr>
          <p:spPr>
            <a:xfrm>
              <a:off x="0" y="3791356"/>
              <a:ext cx="11228100" cy="858600"/>
            </a:xfrm>
            <a:prstGeom prst="rect">
              <a:avLst/>
            </a:prstGeom>
            <a:noFill/>
            <a:ln>
              <a:noFill/>
            </a:ln>
          </p:spPr>
          <p:txBody>
            <a:bodyPr anchorCtr="0" anchor="t" bIns="0" lIns="0" spcFirstLastPara="1" rIns="0" wrap="square" tIns="0">
              <a:noAutofit/>
            </a:bodyPr>
            <a:lstStyle/>
            <a:p>
              <a:pPr indent="0" lvl="0" marL="0" marR="0" rtl="0" algn="l">
                <a:lnSpc>
                  <a:spcPct val="140025"/>
                </a:lnSpc>
                <a:spcBef>
                  <a:spcPts val="0"/>
                </a:spcBef>
                <a:spcAft>
                  <a:spcPts val="0"/>
                </a:spcAft>
                <a:buClr>
                  <a:srgbClr val="000000"/>
                </a:buClr>
                <a:buSzPts val="3900"/>
                <a:buFont typeface="Arial"/>
                <a:buNone/>
              </a:pPr>
              <a:r>
                <a:rPr b="0" i="0" lang="en-US" sz="3900" u="none" cap="none" strike="noStrike">
                  <a:solidFill>
                    <a:srgbClr val="F1692E"/>
                  </a:solidFill>
                  <a:latin typeface="Arial"/>
                  <a:ea typeface="Arial"/>
                  <a:cs typeface="Arial"/>
                  <a:sym typeface="Arial"/>
                </a:rPr>
                <a:t>Instagram</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a:off x="0" y="4789563"/>
              <a:ext cx="11228100" cy="555600"/>
            </a:xfrm>
            <a:prstGeom prst="rect">
              <a:avLst/>
            </a:prstGeom>
            <a:noFill/>
            <a:ln>
              <a:noFill/>
            </a:ln>
          </p:spPr>
          <p:txBody>
            <a:bodyPr anchorCtr="0" anchor="t" bIns="0" lIns="0" spcFirstLastPara="1" rIns="0" wrap="square" tIns="0">
              <a:noAutofit/>
            </a:bodyPr>
            <a:lstStyle/>
            <a:p>
              <a:pPr indent="0" lvl="0" marL="0" marR="0" rtl="0" algn="l">
                <a:lnSpc>
                  <a:spcPct val="140047"/>
                </a:lnSpc>
                <a:spcBef>
                  <a:spcPts val="0"/>
                </a:spcBef>
                <a:spcAft>
                  <a:spcPts val="0"/>
                </a:spcAft>
                <a:buClr>
                  <a:srgbClr val="000000"/>
                </a:buClr>
                <a:buSzPts val="2507"/>
                <a:buFont typeface="Arial"/>
                <a:buNone/>
              </a:pPr>
              <a:r>
                <a:rPr b="0" i="0" lang="en-US" sz="2507" u="none" cap="none" strike="noStrike">
                  <a:solidFill>
                    <a:srgbClr val="4B553A"/>
                  </a:solidFill>
                  <a:uFill>
                    <a:noFill/>
                  </a:uFill>
                  <a:latin typeface="Arial"/>
                  <a:ea typeface="Arial"/>
                  <a:cs typeface="Arial"/>
                  <a:sym typeface="Arial"/>
                  <a:hlinkClick r:id="rId8">
                    <a:extLst>
                      <a:ext uri="{A12FA001-AC4F-418D-AE19-62706E023703}">
                        <ahyp:hlinkClr val="tx"/>
                      </a:ext>
                    </a:extLst>
                  </a:hlinkClick>
                </a:rPr>
                <a:t>@chooselovemovement</a:t>
              </a:r>
              <a:endParaRPr b="0" i="0" sz="1400" u="none" cap="none" strike="noStrike">
                <a:solidFill>
                  <a:srgbClr val="4B553A"/>
                </a:solidFill>
                <a:latin typeface="Arial"/>
                <a:ea typeface="Arial"/>
                <a:cs typeface="Arial"/>
                <a:sym typeface="Arial"/>
              </a:endParaRPr>
            </a:p>
          </p:txBody>
        </p:sp>
        <p:sp>
          <p:nvSpPr>
            <p:cNvPr id="119" name="Google Shape;119;p3"/>
            <p:cNvSpPr txBox="1"/>
            <p:nvPr/>
          </p:nvSpPr>
          <p:spPr>
            <a:xfrm>
              <a:off x="0" y="5766515"/>
              <a:ext cx="11228100" cy="849300"/>
            </a:xfrm>
            <a:prstGeom prst="rect">
              <a:avLst/>
            </a:prstGeom>
            <a:noFill/>
            <a:ln>
              <a:noFill/>
            </a:ln>
          </p:spPr>
          <p:txBody>
            <a:bodyPr anchorCtr="0" anchor="t" bIns="0" lIns="0" spcFirstLastPara="1" rIns="0" wrap="square" tIns="0">
              <a:noAutofit/>
            </a:bodyPr>
            <a:lstStyle/>
            <a:p>
              <a:pPr indent="0" lvl="0" marL="0" marR="0" rtl="0" algn="l">
                <a:lnSpc>
                  <a:spcPct val="140025"/>
                </a:lnSpc>
                <a:spcBef>
                  <a:spcPts val="0"/>
                </a:spcBef>
                <a:spcAft>
                  <a:spcPts val="0"/>
                </a:spcAft>
                <a:buClr>
                  <a:srgbClr val="000000"/>
                </a:buClr>
                <a:buSzPts val="3900"/>
                <a:buFont typeface="Arial"/>
                <a:buNone/>
              </a:pPr>
              <a:r>
                <a:rPr b="0" i="0" lang="en-US" sz="3900" u="none" cap="none" strike="noStrike">
                  <a:solidFill>
                    <a:srgbClr val="F1692E"/>
                  </a:solidFill>
                  <a:latin typeface="Arial"/>
                  <a:ea typeface="Arial"/>
                  <a:cs typeface="Arial"/>
                  <a:sym typeface="Arial"/>
                </a:rPr>
                <a:t>TikTok</a:t>
              </a:r>
              <a:endParaRPr b="0" i="0" sz="1400" u="none" cap="none" strike="noStrike">
                <a:solidFill>
                  <a:srgbClr val="000000"/>
                </a:solidFill>
                <a:latin typeface="Arial"/>
                <a:ea typeface="Arial"/>
                <a:cs typeface="Arial"/>
                <a:sym typeface="Arial"/>
              </a:endParaRPr>
            </a:p>
          </p:txBody>
        </p:sp>
        <p:sp>
          <p:nvSpPr>
            <p:cNvPr id="120" name="Google Shape;120;p3"/>
            <p:cNvSpPr txBox="1"/>
            <p:nvPr/>
          </p:nvSpPr>
          <p:spPr>
            <a:xfrm>
              <a:off x="0" y="6760149"/>
              <a:ext cx="11228100" cy="555600"/>
            </a:xfrm>
            <a:prstGeom prst="rect">
              <a:avLst/>
            </a:prstGeom>
            <a:noFill/>
            <a:ln>
              <a:noFill/>
            </a:ln>
          </p:spPr>
          <p:txBody>
            <a:bodyPr anchorCtr="0" anchor="t" bIns="0" lIns="0" spcFirstLastPara="1" rIns="0" wrap="square" tIns="0">
              <a:noAutofit/>
            </a:bodyPr>
            <a:lstStyle/>
            <a:p>
              <a:pPr indent="0" lvl="0" marL="0" marR="0" rtl="0" algn="l">
                <a:lnSpc>
                  <a:spcPct val="140047"/>
                </a:lnSpc>
                <a:spcBef>
                  <a:spcPts val="0"/>
                </a:spcBef>
                <a:spcAft>
                  <a:spcPts val="0"/>
                </a:spcAft>
                <a:buClr>
                  <a:srgbClr val="000000"/>
                </a:buClr>
                <a:buSzPts val="2507"/>
                <a:buFont typeface="Arial"/>
                <a:buNone/>
              </a:pPr>
              <a:r>
                <a:rPr b="0" i="0" lang="en-US" sz="2507" u="none" cap="none" strike="noStrike">
                  <a:solidFill>
                    <a:srgbClr val="4B553A"/>
                  </a:solidFill>
                  <a:uFill>
                    <a:noFill/>
                  </a:uFill>
                  <a:latin typeface="Arial"/>
                  <a:ea typeface="Arial"/>
                  <a:cs typeface="Arial"/>
                  <a:sym typeface="Arial"/>
                  <a:hlinkClick r:id="rId9">
                    <a:extLst>
                      <a:ext uri="{A12FA001-AC4F-418D-AE19-62706E023703}">
                        <ahyp:hlinkClr val="tx"/>
                      </a:ext>
                    </a:extLst>
                  </a:hlinkClick>
                </a:rPr>
                <a:t>@chooselovemovement</a:t>
              </a:r>
              <a:endParaRPr b="0" i="0" sz="1400" u="none" cap="none" strike="noStrike">
                <a:solidFill>
                  <a:srgbClr val="4B553A"/>
                </a:solidFill>
                <a:latin typeface="Arial"/>
                <a:ea typeface="Arial"/>
                <a:cs typeface="Arial"/>
                <a:sym typeface="Arial"/>
              </a:endParaRPr>
            </a:p>
          </p:txBody>
        </p:sp>
      </p:grpSp>
      <p:sp>
        <p:nvSpPr>
          <p:cNvPr id="121" name="Google Shape;121;p3"/>
          <p:cNvSpPr txBox="1"/>
          <p:nvPr/>
        </p:nvSpPr>
        <p:spPr>
          <a:xfrm>
            <a:off x="1223053" y="8655286"/>
            <a:ext cx="11352600" cy="5583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dk1"/>
              </a:buClr>
              <a:buSzPts val="3600"/>
              <a:buFont typeface="Arial"/>
              <a:buNone/>
            </a:pPr>
            <a:r>
              <a:rPr b="0" i="0" lang="en-US" sz="3600" u="none" cap="none" strike="noStrike">
                <a:solidFill>
                  <a:srgbClr val="007686"/>
                </a:solidFill>
                <a:latin typeface="Arial"/>
                <a:ea typeface="Arial"/>
                <a:cs typeface="Arial"/>
                <a:sym typeface="Arial"/>
              </a:rPr>
              <a:t>#30DAYSOFGRATITUDE</a:t>
            </a:r>
            <a:endParaRPr b="0" i="0" sz="14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3600"/>
              <a:buFont typeface="Arial"/>
              <a:buNone/>
            </a:pPr>
            <a:r>
              <a:rPr b="0" i="0" lang="en-US" sz="3600" u="none" cap="none" strike="noStrike">
                <a:solidFill>
                  <a:srgbClr val="007686"/>
                </a:solidFill>
                <a:latin typeface="Arial"/>
                <a:ea typeface="Arial"/>
                <a:cs typeface="Arial"/>
                <a:sym typeface="Arial"/>
              </a:rPr>
              <a:t>#CHOOSELOVEMOVEMENT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125" name="Shape 125"/>
        <p:cNvGrpSpPr/>
        <p:nvPr/>
      </p:nvGrpSpPr>
      <p:grpSpPr>
        <a:xfrm>
          <a:off x="0" y="0"/>
          <a:ext cx="0" cy="0"/>
          <a:chOff x="0" y="0"/>
          <a:chExt cx="0" cy="0"/>
        </a:xfrm>
      </p:grpSpPr>
      <p:grpSp>
        <p:nvGrpSpPr>
          <p:cNvPr id="126" name="Google Shape;126;p4"/>
          <p:cNvGrpSpPr/>
          <p:nvPr/>
        </p:nvGrpSpPr>
        <p:grpSpPr>
          <a:xfrm>
            <a:off x="11096209" y="1481935"/>
            <a:ext cx="6876675" cy="6251541"/>
            <a:chOff x="-101617" y="68825"/>
            <a:chExt cx="9168900" cy="8335388"/>
          </a:xfrm>
        </p:grpSpPr>
        <p:sp>
          <p:nvSpPr>
            <p:cNvPr id="127" name="Google Shape;127;p4"/>
            <p:cNvSpPr txBox="1"/>
            <p:nvPr/>
          </p:nvSpPr>
          <p:spPr>
            <a:xfrm>
              <a:off x="-101617" y="68825"/>
              <a:ext cx="9168900" cy="1815900"/>
            </a:xfrm>
            <a:prstGeom prst="rect">
              <a:avLst/>
            </a:prstGeom>
            <a:noFill/>
            <a:ln>
              <a:noFill/>
            </a:ln>
          </p:spPr>
          <p:txBody>
            <a:bodyPr anchorCtr="0" anchor="t" bIns="0" lIns="0" spcFirstLastPara="1" rIns="0" wrap="square" tIns="0">
              <a:noAutofit/>
            </a:bodyPr>
            <a:lstStyle/>
            <a:p>
              <a:pPr indent="0" lvl="0" marL="0" marR="0" rtl="0" algn="l">
                <a:lnSpc>
                  <a:spcPct val="120008"/>
                </a:lnSpc>
                <a:spcBef>
                  <a:spcPts val="0"/>
                </a:spcBef>
                <a:spcAft>
                  <a:spcPts val="0"/>
                </a:spcAft>
                <a:buClr>
                  <a:srgbClr val="000000"/>
                </a:buClr>
                <a:buSzPts val="7316"/>
                <a:buFont typeface="Arial"/>
                <a:buNone/>
              </a:pPr>
              <a:r>
                <a:rPr b="0" i="0" lang="en-US" sz="7316" u="none" cap="none" strike="noStrike">
                  <a:solidFill>
                    <a:srgbClr val="007686"/>
                  </a:solidFill>
                  <a:latin typeface="Arial"/>
                  <a:ea typeface="Arial"/>
                  <a:cs typeface="Arial"/>
                  <a:sym typeface="Arial"/>
                </a:rPr>
                <a:t>Sunday, Nov 1st</a:t>
              </a:r>
              <a:endParaRPr b="0" i="0" sz="200" u="none" cap="none" strike="noStrike">
                <a:solidFill>
                  <a:srgbClr val="000000"/>
                </a:solidFill>
                <a:latin typeface="Arial"/>
                <a:ea typeface="Arial"/>
                <a:cs typeface="Arial"/>
                <a:sym typeface="Arial"/>
              </a:endParaRPr>
            </a:p>
          </p:txBody>
        </p:sp>
        <p:sp>
          <p:nvSpPr>
            <p:cNvPr id="128" name="Google Shape;128;p4"/>
            <p:cNvSpPr txBox="1"/>
            <p:nvPr/>
          </p:nvSpPr>
          <p:spPr>
            <a:xfrm>
              <a:off x="0" y="2393275"/>
              <a:ext cx="8410500" cy="663600"/>
            </a:xfrm>
            <a:prstGeom prst="rect">
              <a:avLst/>
            </a:prstGeom>
            <a:noFill/>
            <a:ln>
              <a:noFill/>
            </a:ln>
          </p:spPr>
          <p:txBody>
            <a:bodyPr anchorCtr="0" anchor="t" bIns="0" lIns="0" spcFirstLastPara="1" rIns="0" wrap="square" tIns="0">
              <a:noAutofit/>
            </a:bodyPr>
            <a:lstStyle/>
            <a:p>
              <a:pPr indent="0" lvl="0" marL="0" marR="0" rtl="0" algn="l">
                <a:lnSpc>
                  <a:spcPct val="140006"/>
                </a:lnSpc>
                <a:spcBef>
                  <a:spcPts val="0"/>
                </a:spcBef>
                <a:spcAft>
                  <a:spcPts val="0"/>
                </a:spcAft>
                <a:buClr>
                  <a:srgbClr val="000000"/>
                </a:buClr>
                <a:buSzPts val="3172"/>
                <a:buFont typeface="Arial"/>
                <a:buNone/>
              </a:pPr>
              <a:r>
                <a:rPr b="0" i="0" lang="en-US" sz="3172" u="sng" cap="none" strike="noStrike">
                  <a:solidFill>
                    <a:srgbClr val="4B553A"/>
                  </a:solidFill>
                  <a:latin typeface="Arial"/>
                  <a:ea typeface="Arial"/>
                  <a:cs typeface="Arial"/>
                  <a:sym typeface="Arial"/>
                  <a:hlinkClick r:id="rId3">
                    <a:extLst>
                      <a:ext uri="{A12FA001-AC4F-418D-AE19-62706E023703}">
                        <ahyp:hlinkClr val="tx"/>
                      </a:ext>
                    </a:extLst>
                  </a:hlinkClick>
                </a:rPr>
                <a:t>What is Gratitude?</a:t>
              </a:r>
              <a:endParaRPr b="0" i="0" sz="1600" u="none" cap="none" strike="noStrike">
                <a:solidFill>
                  <a:srgbClr val="4B553A"/>
                </a:solidFill>
                <a:latin typeface="Arial"/>
                <a:ea typeface="Arial"/>
                <a:cs typeface="Arial"/>
                <a:sym typeface="Arial"/>
              </a:endParaRPr>
            </a:p>
          </p:txBody>
        </p:sp>
        <p:sp>
          <p:nvSpPr>
            <p:cNvPr id="129" name="Google Shape;129;p4"/>
            <p:cNvSpPr txBox="1"/>
            <p:nvPr/>
          </p:nvSpPr>
          <p:spPr>
            <a:xfrm>
              <a:off x="0" y="3764413"/>
              <a:ext cx="8410500" cy="4639800"/>
            </a:xfrm>
            <a:prstGeom prst="rect">
              <a:avLst/>
            </a:prstGeom>
            <a:noFill/>
            <a:ln>
              <a:noFill/>
            </a:ln>
          </p:spPr>
          <p:txBody>
            <a:bodyPr anchorCtr="0" anchor="t" bIns="0" lIns="0" spcFirstLastPara="1" rIns="0" wrap="square" tIns="0">
              <a:noAutofit/>
            </a:bodyPr>
            <a:lstStyle/>
            <a:p>
              <a:pPr indent="0" lvl="0" marL="0" marR="0" rtl="0" algn="l">
                <a:lnSpc>
                  <a:spcPct val="139973"/>
                </a:lnSpc>
                <a:spcBef>
                  <a:spcPts val="0"/>
                </a:spcBef>
                <a:spcAft>
                  <a:spcPts val="0"/>
                </a:spcAft>
                <a:buClr>
                  <a:srgbClr val="000000"/>
                </a:buClr>
                <a:buSzPts val="2429"/>
                <a:buFont typeface="Arial"/>
                <a:buNone/>
              </a:pPr>
              <a:r>
                <a:rPr b="0" i="0" lang="en-US" sz="2429" u="none" cap="none" strike="noStrike">
                  <a:solidFill>
                    <a:srgbClr val="4B553A"/>
                  </a:solidFill>
                  <a:latin typeface="Arial"/>
                  <a:ea typeface="Arial"/>
                  <a:cs typeface="Arial"/>
                  <a:sym typeface="Arial"/>
                </a:rPr>
                <a:t>Welcome to Choose Love's #30DaysOfGratitude 2020 campaign! Every day we will be posting tips that will help you reap the benefits of practicing #gratitude. Let's start the month off by re-learning exactly what gratitude is in the simplest of terms. </a:t>
              </a:r>
              <a:endParaRPr b="0" i="0" sz="2429" u="none" cap="none" strike="noStrike">
                <a:solidFill>
                  <a:srgbClr val="4B553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29"/>
                <a:buFont typeface="Arial"/>
                <a:buNone/>
              </a:pPr>
              <a:r>
                <a:t/>
              </a:r>
              <a:endParaRPr b="0" i="0" sz="2429" u="none" cap="none" strike="noStrike">
                <a:solidFill>
                  <a:srgbClr val="4B553A"/>
                </a:solidFill>
                <a:latin typeface="Arial"/>
                <a:ea typeface="Arial"/>
                <a:cs typeface="Arial"/>
                <a:sym typeface="Arial"/>
              </a:endParaRPr>
            </a:p>
            <a:p>
              <a:pPr indent="0" lvl="0" marL="0" marR="0" rtl="0" algn="l">
                <a:lnSpc>
                  <a:spcPct val="139973"/>
                </a:lnSpc>
                <a:spcBef>
                  <a:spcPts val="0"/>
                </a:spcBef>
                <a:spcAft>
                  <a:spcPts val="0"/>
                </a:spcAft>
                <a:buClr>
                  <a:srgbClr val="000000"/>
                </a:buClr>
                <a:buSzPts val="2429"/>
                <a:buFont typeface="Arial"/>
                <a:buNone/>
              </a:pPr>
              <a:r>
                <a:rPr b="0" i="0" lang="en-US" sz="2429" u="none" cap="none" strike="noStrike">
                  <a:solidFill>
                    <a:srgbClr val="4B553A"/>
                  </a:solidFill>
                  <a:latin typeface="Arial"/>
                  <a:ea typeface="Arial"/>
                  <a:cs typeface="Arial"/>
                  <a:sym typeface="Arial"/>
                </a:rPr>
                <a:t>#ChooseLoveMovement #30DaysOfGratitude #ChooSELove</a:t>
              </a:r>
              <a:endParaRPr b="0" i="0" sz="1600" u="none" cap="none" strike="noStrike">
                <a:solidFill>
                  <a:srgbClr val="000000"/>
                </a:solidFill>
                <a:latin typeface="Arial"/>
                <a:ea typeface="Arial"/>
                <a:cs typeface="Arial"/>
                <a:sym typeface="Arial"/>
              </a:endParaRPr>
            </a:p>
          </p:txBody>
        </p:sp>
      </p:grpSp>
      <p:pic>
        <p:nvPicPr>
          <p:cNvPr id="130" name="Google Shape;130;p4"/>
          <p:cNvPicPr preferRelativeResize="0"/>
          <p:nvPr/>
        </p:nvPicPr>
        <p:blipFill rotWithShape="1">
          <a:blip r:embed="rId4">
            <a:alphaModFix/>
          </a:blip>
          <a:srcRect b="0" l="0" r="0" t="0"/>
          <a:stretch/>
        </p:blipFill>
        <p:spPr>
          <a:xfrm>
            <a:off x="0" y="0"/>
            <a:ext cx="10287000" cy="10287000"/>
          </a:xfrm>
          <a:prstGeom prst="rect">
            <a:avLst/>
          </a:prstGeom>
          <a:noFill/>
          <a:ln>
            <a:noFill/>
          </a:ln>
        </p:spPr>
      </p:pic>
      <p:pic>
        <p:nvPicPr>
          <p:cNvPr id="131" name="Google Shape;131;p4"/>
          <p:cNvPicPr preferRelativeResize="0"/>
          <p:nvPr/>
        </p:nvPicPr>
        <p:blipFill rotWithShape="1">
          <a:blip r:embed="rId5">
            <a:alphaModFix/>
          </a:blip>
          <a:srcRect b="0" l="0" r="0" t="0"/>
          <a:stretch/>
        </p:blipFill>
        <p:spPr>
          <a:xfrm>
            <a:off x="17820820" y="5940254"/>
            <a:ext cx="602677" cy="1052293"/>
          </a:xfrm>
          <a:prstGeom prst="rect">
            <a:avLst/>
          </a:prstGeom>
          <a:noFill/>
          <a:ln>
            <a:noFill/>
          </a:ln>
        </p:spPr>
      </p:pic>
      <p:pic>
        <p:nvPicPr>
          <p:cNvPr id="132" name="Google Shape;132;p4"/>
          <p:cNvPicPr preferRelativeResize="0"/>
          <p:nvPr/>
        </p:nvPicPr>
        <p:blipFill rotWithShape="1">
          <a:blip r:embed="rId5">
            <a:alphaModFix/>
          </a:blip>
          <a:srcRect b="0" l="0" r="0" t="0"/>
          <a:stretch/>
        </p:blipFill>
        <p:spPr>
          <a:xfrm>
            <a:off x="10734170" y="9434470"/>
            <a:ext cx="602677" cy="1052293"/>
          </a:xfrm>
          <a:prstGeom prst="rect">
            <a:avLst/>
          </a:prstGeom>
          <a:noFill/>
          <a:ln>
            <a:noFill/>
          </a:ln>
        </p:spPr>
      </p:pic>
      <p:pic>
        <p:nvPicPr>
          <p:cNvPr id="133" name="Google Shape;133;p4"/>
          <p:cNvPicPr preferRelativeResize="0"/>
          <p:nvPr/>
        </p:nvPicPr>
        <p:blipFill rotWithShape="1">
          <a:blip r:embed="rId5">
            <a:alphaModFix/>
          </a:blip>
          <a:srcRect b="0" l="0" r="0" t="0"/>
          <a:stretch/>
        </p:blipFill>
        <p:spPr>
          <a:xfrm>
            <a:off x="15322655" y="-104170"/>
            <a:ext cx="602677" cy="1052293"/>
          </a:xfrm>
          <a:prstGeom prst="rect">
            <a:avLst/>
          </a:prstGeom>
          <a:noFill/>
          <a:ln>
            <a:noFill/>
          </a:ln>
        </p:spPr>
      </p:pic>
      <p:sp>
        <p:nvSpPr>
          <p:cNvPr id="134" name="Google Shape;134;p4"/>
          <p:cNvSpPr/>
          <p:nvPr/>
        </p:nvSpPr>
        <p:spPr>
          <a:xfrm rot="-5400000">
            <a:off x="5438127" y="5045759"/>
            <a:ext cx="10287000" cy="195481"/>
          </a:xfrm>
          <a:custGeom>
            <a:rect b="b" l="l" r="r" t="t"/>
            <a:pathLst>
              <a:path extrusionOk="0" h="69850" w="3675784">
                <a:moveTo>
                  <a:pt x="3384954" y="0"/>
                </a:moveTo>
                <a:lnTo>
                  <a:pt x="0" y="0"/>
                </a:lnTo>
                <a:lnTo>
                  <a:pt x="0" y="69850"/>
                </a:lnTo>
                <a:lnTo>
                  <a:pt x="3675784" y="69850"/>
                </a:lnTo>
                <a:lnTo>
                  <a:pt x="3675784" y="0"/>
                </a:lnTo>
                <a:close/>
              </a:path>
            </a:pathLst>
          </a:custGeom>
          <a:solidFill>
            <a:srgbClr val="65C9D3"/>
          </a:solidFill>
          <a:ln>
            <a:noFill/>
          </a:ln>
        </p:spPr>
      </p:sp>
      <p:sp>
        <p:nvSpPr>
          <p:cNvPr id="135" name="Google Shape;135;p4"/>
          <p:cNvSpPr/>
          <p:nvPr/>
        </p:nvSpPr>
        <p:spPr>
          <a:xfrm rot="-5400000">
            <a:off x="5132561" y="5069744"/>
            <a:ext cx="10505208" cy="195481"/>
          </a:xfrm>
          <a:custGeom>
            <a:rect b="b" l="l" r="r" t="t"/>
            <a:pathLst>
              <a:path extrusionOk="0" h="69850" w="3753755">
                <a:moveTo>
                  <a:pt x="3462925" y="0"/>
                </a:moveTo>
                <a:lnTo>
                  <a:pt x="0" y="0"/>
                </a:lnTo>
                <a:lnTo>
                  <a:pt x="0" y="69850"/>
                </a:lnTo>
                <a:lnTo>
                  <a:pt x="3753755" y="69850"/>
                </a:lnTo>
                <a:lnTo>
                  <a:pt x="3753755" y="0"/>
                </a:lnTo>
                <a:close/>
              </a:path>
            </a:pathLst>
          </a:custGeom>
          <a:solidFill>
            <a:srgbClr val="007686"/>
          </a:solidFill>
          <a:ln>
            <a:noFill/>
          </a:ln>
        </p:spPr>
      </p:sp>
      <p:sp>
        <p:nvSpPr>
          <p:cNvPr id="136" name="Google Shape;136;p4">
            <a:hlinkClick r:id="rId6"/>
          </p:cNvPr>
          <p:cNvSpPr txBox="1"/>
          <p:nvPr/>
        </p:nvSpPr>
        <p:spPr>
          <a:xfrm>
            <a:off x="13008025" y="9358275"/>
            <a:ext cx="3053100" cy="611700"/>
          </a:xfrm>
          <a:prstGeom prst="rect">
            <a:avLst/>
          </a:prstGeom>
          <a:noFill/>
          <a:ln cap="flat" cmpd="sng" w="19050">
            <a:solidFill>
              <a:srgbClr val="00768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2300"/>
              <a:buFont typeface="Arial"/>
              <a:buNone/>
            </a:pPr>
            <a:r>
              <a:rPr b="1" i="0" lang="en-US" sz="2300" u="none" cap="none" strike="noStrike">
                <a:solidFill>
                  <a:srgbClr val="007686"/>
                </a:solidFill>
                <a:uFill>
                  <a:noFill/>
                </a:uFill>
                <a:latin typeface="Arial"/>
                <a:ea typeface="Arial"/>
                <a:cs typeface="Arial"/>
                <a:sym typeface="Arial"/>
                <a:hlinkClick r:id="rId7">
                  <a:extLst>
                    <a:ext uri="{A12FA001-AC4F-418D-AE19-62706E023703}">
                      <ahyp:hlinkClr val="tx"/>
                    </a:ext>
                  </a:extLst>
                </a:hlinkClick>
              </a:rPr>
              <a:t>Save Image</a:t>
            </a:r>
            <a:endParaRPr b="1" i="0" sz="500" u="none" cap="none" strike="noStrike">
              <a:solidFill>
                <a:srgbClr val="007686"/>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140" name="Shape 140"/>
        <p:cNvGrpSpPr/>
        <p:nvPr/>
      </p:nvGrpSpPr>
      <p:grpSpPr>
        <a:xfrm>
          <a:off x="0" y="0"/>
          <a:ext cx="0" cy="0"/>
          <a:chOff x="0" y="0"/>
          <a:chExt cx="0" cy="0"/>
        </a:xfrm>
      </p:grpSpPr>
      <p:pic>
        <p:nvPicPr>
          <p:cNvPr id="141" name="Google Shape;141;p5"/>
          <p:cNvPicPr preferRelativeResize="0"/>
          <p:nvPr/>
        </p:nvPicPr>
        <p:blipFill rotWithShape="1">
          <a:blip r:embed="rId3">
            <a:alphaModFix/>
          </a:blip>
          <a:srcRect b="0" l="0" r="0" t="0"/>
          <a:stretch/>
        </p:blipFill>
        <p:spPr>
          <a:xfrm>
            <a:off x="8010525" y="-9525"/>
            <a:ext cx="10287000" cy="10287000"/>
          </a:xfrm>
          <a:prstGeom prst="rect">
            <a:avLst/>
          </a:prstGeom>
          <a:noFill/>
          <a:ln>
            <a:noFill/>
          </a:ln>
        </p:spPr>
      </p:pic>
      <p:pic>
        <p:nvPicPr>
          <p:cNvPr id="142" name="Google Shape;142;p5"/>
          <p:cNvPicPr preferRelativeResize="0"/>
          <p:nvPr/>
        </p:nvPicPr>
        <p:blipFill rotWithShape="1">
          <a:blip r:embed="rId4">
            <a:alphaModFix/>
          </a:blip>
          <a:srcRect b="0" l="0" r="0" t="0"/>
          <a:stretch/>
        </p:blipFill>
        <p:spPr>
          <a:xfrm>
            <a:off x="6912385" y="9554803"/>
            <a:ext cx="536570" cy="1185194"/>
          </a:xfrm>
          <a:prstGeom prst="rect">
            <a:avLst/>
          </a:prstGeom>
          <a:noFill/>
          <a:ln>
            <a:noFill/>
          </a:ln>
        </p:spPr>
      </p:pic>
      <p:pic>
        <p:nvPicPr>
          <p:cNvPr id="143" name="Google Shape;143;p5"/>
          <p:cNvPicPr preferRelativeResize="0"/>
          <p:nvPr/>
        </p:nvPicPr>
        <p:blipFill rotWithShape="1">
          <a:blip r:embed="rId4">
            <a:alphaModFix/>
          </a:blip>
          <a:srcRect b="0" l="0" r="0" t="0"/>
          <a:stretch/>
        </p:blipFill>
        <p:spPr>
          <a:xfrm>
            <a:off x="4211004" y="-157319"/>
            <a:ext cx="536570" cy="1185194"/>
          </a:xfrm>
          <a:prstGeom prst="rect">
            <a:avLst/>
          </a:prstGeom>
          <a:noFill/>
          <a:ln>
            <a:noFill/>
          </a:ln>
        </p:spPr>
      </p:pic>
      <p:pic>
        <p:nvPicPr>
          <p:cNvPr id="144" name="Google Shape;144;p5"/>
          <p:cNvPicPr preferRelativeResize="0"/>
          <p:nvPr/>
        </p:nvPicPr>
        <p:blipFill rotWithShape="1">
          <a:blip r:embed="rId4">
            <a:alphaModFix/>
          </a:blip>
          <a:srcRect b="0" l="0" r="0" t="0"/>
          <a:stretch/>
        </p:blipFill>
        <p:spPr>
          <a:xfrm>
            <a:off x="-158115" y="4702251"/>
            <a:ext cx="536570" cy="1185194"/>
          </a:xfrm>
          <a:prstGeom prst="rect">
            <a:avLst/>
          </a:prstGeom>
          <a:noFill/>
          <a:ln>
            <a:noFill/>
          </a:ln>
        </p:spPr>
      </p:pic>
      <p:sp>
        <p:nvSpPr>
          <p:cNvPr id="145" name="Google Shape;145;p5"/>
          <p:cNvSpPr/>
          <p:nvPr/>
        </p:nvSpPr>
        <p:spPr>
          <a:xfrm rot="-5400000">
            <a:off x="2426383" y="5177127"/>
            <a:ext cx="10606640" cy="195405"/>
          </a:xfrm>
          <a:custGeom>
            <a:rect b="b" l="l" r="r" t="t"/>
            <a:pathLst>
              <a:path extrusionOk="0" h="69850" w="3836036">
                <a:moveTo>
                  <a:pt x="3545206" y="0"/>
                </a:moveTo>
                <a:lnTo>
                  <a:pt x="0" y="0"/>
                </a:lnTo>
                <a:lnTo>
                  <a:pt x="0" y="69850"/>
                </a:lnTo>
                <a:lnTo>
                  <a:pt x="3836036" y="69850"/>
                </a:lnTo>
                <a:lnTo>
                  <a:pt x="3836036" y="0"/>
                </a:lnTo>
                <a:close/>
              </a:path>
            </a:pathLst>
          </a:custGeom>
          <a:solidFill>
            <a:srgbClr val="65C9D3"/>
          </a:solidFill>
          <a:ln>
            <a:noFill/>
          </a:ln>
        </p:spPr>
      </p:sp>
      <p:sp>
        <p:nvSpPr>
          <p:cNvPr id="146" name="Google Shape;146;p5"/>
          <p:cNvSpPr/>
          <p:nvPr/>
        </p:nvSpPr>
        <p:spPr>
          <a:xfrm rot="-5400000">
            <a:off x="2682572" y="5095317"/>
            <a:ext cx="10482361" cy="195405"/>
          </a:xfrm>
          <a:custGeom>
            <a:rect b="b" l="l" r="r" t="t"/>
            <a:pathLst>
              <a:path extrusionOk="0" h="69850" w="3753755">
                <a:moveTo>
                  <a:pt x="3462925" y="0"/>
                </a:moveTo>
                <a:lnTo>
                  <a:pt x="0" y="0"/>
                </a:lnTo>
                <a:lnTo>
                  <a:pt x="0" y="69850"/>
                </a:lnTo>
                <a:lnTo>
                  <a:pt x="3753755" y="69850"/>
                </a:lnTo>
                <a:lnTo>
                  <a:pt x="3753755" y="0"/>
                </a:lnTo>
                <a:close/>
              </a:path>
            </a:pathLst>
          </a:custGeom>
          <a:solidFill>
            <a:srgbClr val="007686"/>
          </a:solidFill>
          <a:ln>
            <a:noFill/>
          </a:ln>
        </p:spPr>
      </p:sp>
      <p:grpSp>
        <p:nvGrpSpPr>
          <p:cNvPr id="147" name="Google Shape;147;p5"/>
          <p:cNvGrpSpPr/>
          <p:nvPr/>
        </p:nvGrpSpPr>
        <p:grpSpPr>
          <a:xfrm>
            <a:off x="310338" y="1140075"/>
            <a:ext cx="7214730" cy="7466864"/>
            <a:chOff x="-112272" y="-9535"/>
            <a:chExt cx="9254400" cy="9955818"/>
          </a:xfrm>
        </p:grpSpPr>
        <p:sp>
          <p:nvSpPr>
            <p:cNvPr id="148" name="Google Shape;148;p5"/>
            <p:cNvSpPr txBox="1"/>
            <p:nvPr/>
          </p:nvSpPr>
          <p:spPr>
            <a:xfrm>
              <a:off x="-112272" y="-9535"/>
              <a:ext cx="9254400" cy="1815900"/>
            </a:xfrm>
            <a:prstGeom prst="rect">
              <a:avLst/>
            </a:prstGeom>
            <a:noFill/>
            <a:ln>
              <a:noFill/>
            </a:ln>
          </p:spPr>
          <p:txBody>
            <a:bodyPr anchorCtr="0" anchor="t" bIns="0" lIns="0" spcFirstLastPara="1" rIns="0" wrap="square" tIns="0">
              <a:noAutofit/>
            </a:bodyPr>
            <a:lstStyle/>
            <a:p>
              <a:pPr indent="0" lvl="0" marL="0" marR="0" rtl="0" algn="l">
                <a:lnSpc>
                  <a:spcPct val="120009"/>
                </a:lnSpc>
                <a:spcBef>
                  <a:spcPts val="0"/>
                </a:spcBef>
                <a:spcAft>
                  <a:spcPts val="0"/>
                </a:spcAft>
                <a:buClr>
                  <a:schemeClr val="dk1"/>
                </a:buClr>
                <a:buSzPts val="7116"/>
                <a:buFont typeface="Arial"/>
                <a:buNone/>
              </a:pPr>
              <a:r>
                <a:rPr b="0" i="0" lang="en-US" sz="7116" u="none" cap="none" strike="noStrike">
                  <a:solidFill>
                    <a:srgbClr val="007686"/>
                  </a:solidFill>
                  <a:latin typeface="Arial"/>
                  <a:ea typeface="Arial"/>
                  <a:cs typeface="Arial"/>
                  <a:sym typeface="Arial"/>
                </a:rPr>
                <a:t>Monday, Nov 2nd</a:t>
              </a:r>
              <a:endParaRPr b="0" i="0" sz="1300" u="none" cap="none" strike="noStrike">
                <a:solidFill>
                  <a:srgbClr val="000000"/>
                </a:solidFill>
                <a:latin typeface="Arial"/>
                <a:ea typeface="Arial"/>
                <a:cs typeface="Arial"/>
                <a:sym typeface="Arial"/>
              </a:endParaRPr>
            </a:p>
          </p:txBody>
        </p:sp>
        <p:sp>
          <p:nvSpPr>
            <p:cNvPr id="149" name="Google Shape;149;p5"/>
            <p:cNvSpPr txBox="1"/>
            <p:nvPr/>
          </p:nvSpPr>
          <p:spPr>
            <a:xfrm>
              <a:off x="289075" y="2291675"/>
              <a:ext cx="8410500" cy="136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972"/>
                <a:buFont typeface="Arial"/>
                <a:buNone/>
              </a:pPr>
              <a:r>
                <a:rPr b="0" i="0" lang="en-US" sz="2972" u="none" cap="none" strike="noStrike">
                  <a:solidFill>
                    <a:srgbClr val="4B553A"/>
                  </a:solidFill>
                  <a:latin typeface="Arial"/>
                  <a:ea typeface="Arial"/>
                  <a:cs typeface="Arial"/>
                  <a:sym typeface="Arial"/>
                </a:rPr>
                <a:t>Gratitude Jar</a:t>
              </a:r>
              <a:endParaRPr b="0" i="0" sz="1400" u="none" cap="none" strike="noStrike">
                <a:solidFill>
                  <a:srgbClr val="000000"/>
                </a:solidFill>
                <a:latin typeface="Arial"/>
                <a:ea typeface="Arial"/>
                <a:cs typeface="Arial"/>
                <a:sym typeface="Arial"/>
              </a:endParaRPr>
            </a:p>
          </p:txBody>
        </p:sp>
        <p:sp>
          <p:nvSpPr>
            <p:cNvPr id="150" name="Google Shape;150;p5"/>
            <p:cNvSpPr txBox="1"/>
            <p:nvPr/>
          </p:nvSpPr>
          <p:spPr>
            <a:xfrm>
              <a:off x="289075" y="3750683"/>
              <a:ext cx="8410500" cy="61956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2229"/>
                <a:buFont typeface="Arial"/>
                <a:buNone/>
              </a:pPr>
              <a:r>
                <a:rPr b="0" i="0" lang="en-US" sz="2229" u="none" cap="none" strike="noStrike">
                  <a:solidFill>
                    <a:srgbClr val="4B553A"/>
                  </a:solidFill>
                  <a:latin typeface="Arial"/>
                  <a:ea typeface="Arial"/>
                  <a:cs typeface="Arial"/>
                  <a:sym typeface="Arial"/>
                </a:rPr>
                <a:t>One of the emotional benefits of practicing gratitude is that you will be less envious of what others have. Make a gratitude jar and every day this month think of what you were most grateful for that day. Write it down in a journal and try to put $1 or whatever you can in the jar. Then, at the end of the month, take the amount you saved and donate it to a cause you believe in for #GivingTuesday, like the Choose Love Movement. </a:t>
              </a:r>
              <a:endParaRPr b="0" i="0" sz="2229" u="none" cap="none" strike="noStrike">
                <a:solidFill>
                  <a:srgbClr val="4B553A"/>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229"/>
                <a:buFont typeface="Arial"/>
                <a:buNone/>
              </a:pPr>
              <a:r>
                <a:t/>
              </a:r>
              <a:endParaRPr b="0" i="0" sz="2229" u="none" cap="none" strike="noStrike">
                <a:solidFill>
                  <a:srgbClr val="4B553A"/>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229"/>
                <a:buFont typeface="Arial"/>
                <a:buNone/>
              </a:pPr>
              <a:r>
                <a:rPr b="0" i="0" lang="en-US" sz="2229" u="none" cap="none" strike="noStrike">
                  <a:solidFill>
                    <a:srgbClr val="4B553A"/>
                  </a:solidFill>
                  <a:latin typeface="Arial"/>
                  <a:ea typeface="Arial"/>
                  <a:cs typeface="Arial"/>
                  <a:sym typeface="Arial"/>
                </a:rPr>
                <a:t>#ChooseLoveMovement #30DaysOfGratitude #ChooSELove</a:t>
              </a:r>
              <a:endParaRPr b="0" i="0" sz="1400" u="none" cap="none" strike="noStrike">
                <a:solidFill>
                  <a:srgbClr val="000000"/>
                </a:solidFill>
                <a:latin typeface="Arial"/>
                <a:ea typeface="Arial"/>
                <a:cs typeface="Arial"/>
                <a:sym typeface="Arial"/>
              </a:endParaRPr>
            </a:p>
          </p:txBody>
        </p:sp>
      </p:grpSp>
      <p:sp>
        <p:nvSpPr>
          <p:cNvPr id="151" name="Google Shape;151;p5">
            <a:hlinkClick r:id="rId5"/>
          </p:cNvPr>
          <p:cNvSpPr txBox="1"/>
          <p:nvPr/>
        </p:nvSpPr>
        <p:spPr>
          <a:xfrm>
            <a:off x="2182237" y="9402402"/>
            <a:ext cx="3053100" cy="542700"/>
          </a:xfrm>
          <a:prstGeom prst="rect">
            <a:avLst/>
          </a:prstGeom>
          <a:noFill/>
          <a:ln cap="flat" cmpd="sng" w="19050">
            <a:solidFill>
              <a:srgbClr val="00768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2300"/>
              <a:buFont typeface="Arial"/>
              <a:buNone/>
            </a:pPr>
            <a:r>
              <a:rPr b="1" i="0" lang="en-US" sz="2300" u="none" cap="none" strike="noStrike">
                <a:solidFill>
                  <a:srgbClr val="007686"/>
                </a:solidFill>
                <a:uFill>
                  <a:noFill/>
                </a:uFill>
                <a:latin typeface="Arial"/>
                <a:ea typeface="Arial"/>
                <a:cs typeface="Arial"/>
                <a:sym typeface="Arial"/>
                <a:hlinkClick r:id="rId6">
                  <a:extLst>
                    <a:ext uri="{A12FA001-AC4F-418D-AE19-62706E023703}">
                      <ahyp:hlinkClr val="tx"/>
                    </a:ext>
                  </a:extLst>
                </a:hlinkClick>
              </a:rPr>
              <a:t>Save Image</a:t>
            </a:r>
            <a:endParaRPr b="1" i="0" sz="500" u="none" cap="none" strike="noStrike">
              <a:solidFill>
                <a:srgbClr val="007686"/>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155" name="Shape 155"/>
        <p:cNvGrpSpPr/>
        <p:nvPr/>
      </p:nvGrpSpPr>
      <p:grpSpPr>
        <a:xfrm>
          <a:off x="0" y="0"/>
          <a:ext cx="0" cy="0"/>
          <a:chOff x="0" y="0"/>
          <a:chExt cx="0" cy="0"/>
        </a:xfrm>
      </p:grpSpPr>
      <p:grpSp>
        <p:nvGrpSpPr>
          <p:cNvPr id="156" name="Google Shape;156;p6"/>
          <p:cNvGrpSpPr/>
          <p:nvPr/>
        </p:nvGrpSpPr>
        <p:grpSpPr>
          <a:xfrm>
            <a:off x="10929949" y="1260898"/>
            <a:ext cx="7118734" cy="7019953"/>
            <a:chOff x="0" y="396875"/>
            <a:chExt cx="9168900" cy="9359938"/>
          </a:xfrm>
        </p:grpSpPr>
        <p:sp>
          <p:nvSpPr>
            <p:cNvPr id="157" name="Google Shape;157;p6"/>
            <p:cNvSpPr txBox="1"/>
            <p:nvPr/>
          </p:nvSpPr>
          <p:spPr>
            <a:xfrm>
              <a:off x="0" y="396875"/>
              <a:ext cx="9168900" cy="1815900"/>
            </a:xfrm>
            <a:prstGeom prst="rect">
              <a:avLst/>
            </a:prstGeom>
            <a:noFill/>
            <a:ln>
              <a:noFill/>
            </a:ln>
          </p:spPr>
          <p:txBody>
            <a:bodyPr anchorCtr="0" anchor="t" bIns="0" lIns="0" spcFirstLastPara="1" rIns="0" wrap="square" tIns="0">
              <a:noAutofit/>
            </a:bodyPr>
            <a:lstStyle/>
            <a:p>
              <a:pPr indent="0" lvl="0" marL="0" marR="0" rtl="0" algn="l">
                <a:lnSpc>
                  <a:spcPct val="120009"/>
                </a:lnSpc>
                <a:spcBef>
                  <a:spcPts val="0"/>
                </a:spcBef>
                <a:spcAft>
                  <a:spcPts val="0"/>
                </a:spcAft>
                <a:buClr>
                  <a:schemeClr val="dk1"/>
                </a:buClr>
                <a:buSzPts val="7116"/>
                <a:buFont typeface="Arial"/>
                <a:buNone/>
              </a:pPr>
              <a:r>
                <a:rPr b="0" i="0" lang="en-US" sz="6816" u="none" cap="none" strike="noStrike">
                  <a:solidFill>
                    <a:srgbClr val="007686"/>
                  </a:solidFill>
                  <a:latin typeface="Arial"/>
                  <a:ea typeface="Arial"/>
                  <a:cs typeface="Arial"/>
                  <a:sym typeface="Arial"/>
                </a:rPr>
                <a:t>Tuesday, Nov 3rd</a:t>
              </a:r>
              <a:endParaRPr b="0" i="0" sz="1200" u="none" cap="none" strike="noStrike">
                <a:solidFill>
                  <a:srgbClr val="000000"/>
                </a:solidFill>
                <a:latin typeface="Arial"/>
                <a:ea typeface="Arial"/>
                <a:cs typeface="Arial"/>
                <a:sym typeface="Arial"/>
              </a:endParaRPr>
            </a:p>
          </p:txBody>
        </p:sp>
        <p:sp>
          <p:nvSpPr>
            <p:cNvPr id="158" name="Google Shape;158;p6"/>
            <p:cNvSpPr txBox="1"/>
            <p:nvPr/>
          </p:nvSpPr>
          <p:spPr>
            <a:xfrm>
              <a:off x="0" y="2393275"/>
              <a:ext cx="8410500" cy="663600"/>
            </a:xfrm>
            <a:prstGeom prst="rect">
              <a:avLst/>
            </a:prstGeom>
            <a:noFill/>
            <a:ln>
              <a:noFill/>
            </a:ln>
          </p:spPr>
          <p:txBody>
            <a:bodyPr anchorCtr="0" anchor="t" bIns="0" lIns="0" spcFirstLastPara="1" rIns="0" wrap="square" tIns="0">
              <a:noAutofit/>
            </a:bodyPr>
            <a:lstStyle/>
            <a:p>
              <a:pPr indent="0" lvl="0" marL="0" marR="0" rtl="0" algn="l">
                <a:lnSpc>
                  <a:spcPct val="140006"/>
                </a:lnSpc>
                <a:spcBef>
                  <a:spcPts val="0"/>
                </a:spcBef>
                <a:spcAft>
                  <a:spcPts val="0"/>
                </a:spcAft>
                <a:buClr>
                  <a:srgbClr val="000000"/>
                </a:buClr>
                <a:buSzPts val="3272"/>
                <a:buFont typeface="Arial"/>
                <a:buNone/>
              </a:pPr>
              <a:r>
                <a:rPr b="0" i="0" lang="en-US" sz="3272" u="sng" cap="none" strike="noStrike">
                  <a:solidFill>
                    <a:srgbClr val="4B553A"/>
                  </a:solidFill>
                  <a:latin typeface="Arial"/>
                  <a:ea typeface="Arial"/>
                  <a:cs typeface="Arial"/>
                  <a:sym typeface="Arial"/>
                  <a:hlinkClick r:id="rId3">
                    <a:extLst>
                      <a:ext uri="{A12FA001-AC4F-418D-AE19-62706E023703}">
                        <ahyp:hlinkClr val="tx"/>
                      </a:ext>
                    </a:extLst>
                  </a:hlinkClick>
                </a:rPr>
                <a:t>Kid President</a:t>
              </a:r>
              <a:endParaRPr b="0" i="0" sz="1700" u="none" cap="none" strike="noStrike">
                <a:solidFill>
                  <a:srgbClr val="4B553A"/>
                </a:solidFill>
                <a:latin typeface="Arial"/>
                <a:ea typeface="Arial"/>
                <a:cs typeface="Arial"/>
                <a:sym typeface="Arial"/>
              </a:endParaRPr>
            </a:p>
          </p:txBody>
        </p:sp>
        <p:sp>
          <p:nvSpPr>
            <p:cNvPr id="159" name="Google Shape;159;p6"/>
            <p:cNvSpPr txBox="1"/>
            <p:nvPr/>
          </p:nvSpPr>
          <p:spPr>
            <a:xfrm>
              <a:off x="0" y="3561213"/>
              <a:ext cx="8410500" cy="6195600"/>
            </a:xfrm>
            <a:prstGeom prst="rect">
              <a:avLst/>
            </a:prstGeom>
            <a:noFill/>
            <a:ln>
              <a:noFill/>
            </a:ln>
          </p:spPr>
          <p:txBody>
            <a:bodyPr anchorCtr="0" anchor="t" bIns="0" lIns="0" spcFirstLastPara="1" rIns="0" wrap="square" tIns="0">
              <a:noAutofit/>
            </a:bodyPr>
            <a:lstStyle/>
            <a:p>
              <a:pPr indent="0" lvl="0" marL="0" marR="0" rtl="0" algn="l">
                <a:lnSpc>
                  <a:spcPct val="139973"/>
                </a:lnSpc>
                <a:spcBef>
                  <a:spcPts val="0"/>
                </a:spcBef>
                <a:spcAft>
                  <a:spcPts val="0"/>
                </a:spcAft>
                <a:buClr>
                  <a:srgbClr val="000000"/>
                </a:buClr>
                <a:buSzPts val="2329"/>
                <a:buFont typeface="Arial"/>
                <a:buNone/>
              </a:pPr>
              <a:r>
                <a:rPr b="0" i="0" lang="en-US" sz="2329" u="none" cap="none" strike="noStrike">
                  <a:solidFill>
                    <a:srgbClr val="4B553A"/>
                  </a:solidFill>
                  <a:latin typeface="Arial"/>
                  <a:ea typeface="Arial"/>
                  <a:cs typeface="Arial"/>
                  <a:sym typeface="Arial"/>
                </a:rPr>
                <a:t>Another emotional benefit of practicing gratitude is that you will have happier memories! Things as simple as pants, cake for no reason, or even the sound of Morgan Freeman's voice can bring you joy. Get inspired by Kid President's list of things he's grateful for - make your own list and think of all the great memories you have attached to the items on that list. </a:t>
              </a:r>
              <a:endParaRPr b="0" i="0" sz="2329" u="none" cap="none" strike="noStrike">
                <a:solidFill>
                  <a:srgbClr val="4B553A"/>
                </a:solidFill>
                <a:latin typeface="Arial"/>
                <a:ea typeface="Arial"/>
                <a:cs typeface="Arial"/>
                <a:sym typeface="Arial"/>
              </a:endParaRPr>
            </a:p>
            <a:p>
              <a:pPr indent="0" lvl="0" marL="0" marR="0" rtl="0" algn="l">
                <a:lnSpc>
                  <a:spcPct val="139973"/>
                </a:lnSpc>
                <a:spcBef>
                  <a:spcPts val="0"/>
                </a:spcBef>
                <a:spcAft>
                  <a:spcPts val="0"/>
                </a:spcAft>
                <a:buClr>
                  <a:srgbClr val="000000"/>
                </a:buClr>
                <a:buSzPts val="2329"/>
                <a:buFont typeface="Arial"/>
                <a:buNone/>
              </a:pPr>
              <a:r>
                <a:t/>
              </a:r>
              <a:endParaRPr b="0" i="0" sz="2329" u="none" cap="none" strike="noStrike">
                <a:solidFill>
                  <a:srgbClr val="4B553A"/>
                </a:solidFill>
                <a:latin typeface="Arial"/>
                <a:ea typeface="Arial"/>
                <a:cs typeface="Arial"/>
                <a:sym typeface="Arial"/>
              </a:endParaRPr>
            </a:p>
            <a:p>
              <a:pPr indent="0" lvl="0" marL="0" marR="0" rtl="0" algn="l">
                <a:lnSpc>
                  <a:spcPct val="139973"/>
                </a:lnSpc>
                <a:spcBef>
                  <a:spcPts val="0"/>
                </a:spcBef>
                <a:spcAft>
                  <a:spcPts val="0"/>
                </a:spcAft>
                <a:buClr>
                  <a:srgbClr val="000000"/>
                </a:buClr>
                <a:buSzPts val="2329"/>
                <a:buFont typeface="Arial"/>
                <a:buNone/>
              </a:pPr>
              <a:r>
                <a:rPr b="0" i="0" lang="en-US" sz="2329" u="none" cap="none" strike="noStrike">
                  <a:solidFill>
                    <a:srgbClr val="4B553A"/>
                  </a:solidFill>
                  <a:latin typeface="Arial"/>
                  <a:ea typeface="Arial"/>
                  <a:cs typeface="Arial"/>
                  <a:sym typeface="Arial"/>
                </a:rPr>
                <a:t>#ChooseLoveMovement #30DaysOfGratitude #ChooSELove</a:t>
              </a:r>
              <a:endParaRPr b="0" i="0" sz="1500" u="none" cap="none" strike="noStrike">
                <a:solidFill>
                  <a:srgbClr val="000000"/>
                </a:solidFill>
                <a:latin typeface="Arial"/>
                <a:ea typeface="Arial"/>
                <a:cs typeface="Arial"/>
                <a:sym typeface="Arial"/>
              </a:endParaRPr>
            </a:p>
          </p:txBody>
        </p:sp>
      </p:grpSp>
      <p:pic>
        <p:nvPicPr>
          <p:cNvPr id="160" name="Google Shape;160;p6"/>
          <p:cNvPicPr preferRelativeResize="0"/>
          <p:nvPr/>
        </p:nvPicPr>
        <p:blipFill rotWithShape="1">
          <a:blip r:embed="rId4">
            <a:alphaModFix/>
          </a:blip>
          <a:srcRect b="0" l="0" r="0" t="0"/>
          <a:stretch/>
        </p:blipFill>
        <p:spPr>
          <a:xfrm>
            <a:off x="0" y="0"/>
            <a:ext cx="10287000" cy="10287000"/>
          </a:xfrm>
          <a:prstGeom prst="rect">
            <a:avLst/>
          </a:prstGeom>
          <a:noFill/>
          <a:ln>
            <a:noFill/>
          </a:ln>
        </p:spPr>
      </p:pic>
      <p:pic>
        <p:nvPicPr>
          <p:cNvPr id="161" name="Google Shape;161;p6"/>
          <p:cNvPicPr preferRelativeResize="0"/>
          <p:nvPr/>
        </p:nvPicPr>
        <p:blipFill rotWithShape="1">
          <a:blip r:embed="rId5">
            <a:alphaModFix/>
          </a:blip>
          <a:srcRect b="0" l="0" r="0" t="0"/>
          <a:stretch/>
        </p:blipFill>
        <p:spPr>
          <a:xfrm>
            <a:off x="17820820" y="5940254"/>
            <a:ext cx="602677" cy="1052293"/>
          </a:xfrm>
          <a:prstGeom prst="rect">
            <a:avLst/>
          </a:prstGeom>
          <a:noFill/>
          <a:ln>
            <a:noFill/>
          </a:ln>
        </p:spPr>
      </p:pic>
      <p:pic>
        <p:nvPicPr>
          <p:cNvPr id="162" name="Google Shape;162;p6"/>
          <p:cNvPicPr preferRelativeResize="0"/>
          <p:nvPr/>
        </p:nvPicPr>
        <p:blipFill rotWithShape="1">
          <a:blip r:embed="rId5">
            <a:alphaModFix/>
          </a:blip>
          <a:srcRect b="0" l="0" r="0" t="0"/>
          <a:stretch/>
        </p:blipFill>
        <p:spPr>
          <a:xfrm>
            <a:off x="10962770" y="9434470"/>
            <a:ext cx="602677" cy="1052293"/>
          </a:xfrm>
          <a:prstGeom prst="rect">
            <a:avLst/>
          </a:prstGeom>
          <a:noFill/>
          <a:ln>
            <a:noFill/>
          </a:ln>
        </p:spPr>
      </p:pic>
      <p:pic>
        <p:nvPicPr>
          <p:cNvPr id="163" name="Google Shape;163;p6"/>
          <p:cNvPicPr preferRelativeResize="0"/>
          <p:nvPr/>
        </p:nvPicPr>
        <p:blipFill rotWithShape="1">
          <a:blip r:embed="rId5">
            <a:alphaModFix/>
          </a:blip>
          <a:srcRect b="0" l="0" r="0" t="0"/>
          <a:stretch/>
        </p:blipFill>
        <p:spPr>
          <a:xfrm>
            <a:off x="15322655" y="-104170"/>
            <a:ext cx="602677" cy="1052293"/>
          </a:xfrm>
          <a:prstGeom prst="rect">
            <a:avLst/>
          </a:prstGeom>
          <a:noFill/>
          <a:ln>
            <a:noFill/>
          </a:ln>
        </p:spPr>
      </p:pic>
      <p:sp>
        <p:nvSpPr>
          <p:cNvPr id="164" name="Google Shape;164;p6"/>
          <p:cNvSpPr/>
          <p:nvPr/>
        </p:nvSpPr>
        <p:spPr>
          <a:xfrm rot="-5400000">
            <a:off x="5438127" y="5045759"/>
            <a:ext cx="10287000" cy="195481"/>
          </a:xfrm>
          <a:custGeom>
            <a:rect b="b" l="l" r="r" t="t"/>
            <a:pathLst>
              <a:path extrusionOk="0" h="69850" w="3675784">
                <a:moveTo>
                  <a:pt x="3384954" y="0"/>
                </a:moveTo>
                <a:lnTo>
                  <a:pt x="0" y="0"/>
                </a:lnTo>
                <a:lnTo>
                  <a:pt x="0" y="69850"/>
                </a:lnTo>
                <a:lnTo>
                  <a:pt x="3675784" y="69850"/>
                </a:lnTo>
                <a:lnTo>
                  <a:pt x="3675784" y="0"/>
                </a:lnTo>
                <a:close/>
              </a:path>
            </a:pathLst>
          </a:custGeom>
          <a:solidFill>
            <a:srgbClr val="65C9D3"/>
          </a:solidFill>
          <a:ln>
            <a:noFill/>
          </a:ln>
        </p:spPr>
      </p:sp>
      <p:sp>
        <p:nvSpPr>
          <p:cNvPr id="165" name="Google Shape;165;p6"/>
          <p:cNvSpPr/>
          <p:nvPr/>
        </p:nvSpPr>
        <p:spPr>
          <a:xfrm rot="-5400000">
            <a:off x="5132561" y="5069744"/>
            <a:ext cx="10505208" cy="195481"/>
          </a:xfrm>
          <a:custGeom>
            <a:rect b="b" l="l" r="r" t="t"/>
            <a:pathLst>
              <a:path extrusionOk="0" h="69850" w="3753755">
                <a:moveTo>
                  <a:pt x="3462925" y="0"/>
                </a:moveTo>
                <a:lnTo>
                  <a:pt x="0" y="0"/>
                </a:lnTo>
                <a:lnTo>
                  <a:pt x="0" y="69850"/>
                </a:lnTo>
                <a:lnTo>
                  <a:pt x="3753755" y="69850"/>
                </a:lnTo>
                <a:lnTo>
                  <a:pt x="3753755" y="0"/>
                </a:lnTo>
                <a:close/>
              </a:path>
            </a:pathLst>
          </a:custGeom>
          <a:solidFill>
            <a:srgbClr val="007686"/>
          </a:solidFill>
          <a:ln>
            <a:noFill/>
          </a:ln>
        </p:spPr>
      </p:sp>
      <p:sp>
        <p:nvSpPr>
          <p:cNvPr id="166" name="Google Shape;166;p6">
            <a:hlinkClick r:id="rId6"/>
          </p:cNvPr>
          <p:cNvSpPr txBox="1"/>
          <p:nvPr/>
        </p:nvSpPr>
        <p:spPr>
          <a:xfrm>
            <a:off x="12969233" y="9503577"/>
            <a:ext cx="3053100" cy="542700"/>
          </a:xfrm>
          <a:prstGeom prst="rect">
            <a:avLst/>
          </a:prstGeom>
          <a:noFill/>
          <a:ln cap="flat" cmpd="sng" w="19050">
            <a:solidFill>
              <a:srgbClr val="00768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2300"/>
              <a:buFont typeface="Arial"/>
              <a:buNone/>
            </a:pPr>
            <a:r>
              <a:rPr b="1" i="0" lang="en-US" sz="2300" u="none" cap="none" strike="noStrike">
                <a:solidFill>
                  <a:srgbClr val="007686"/>
                </a:solidFill>
                <a:uFill>
                  <a:noFill/>
                </a:uFill>
                <a:latin typeface="Arial"/>
                <a:ea typeface="Arial"/>
                <a:cs typeface="Arial"/>
                <a:sym typeface="Arial"/>
                <a:hlinkClick r:id="rId7">
                  <a:extLst>
                    <a:ext uri="{A12FA001-AC4F-418D-AE19-62706E023703}">
                      <ahyp:hlinkClr val="tx"/>
                    </a:ext>
                  </a:extLst>
                </a:hlinkClick>
              </a:rPr>
              <a:t>Save Image</a:t>
            </a:r>
            <a:endParaRPr b="1" i="0" sz="500" u="none" cap="none" strike="noStrike">
              <a:solidFill>
                <a:srgbClr val="00768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170" name="Shape 170"/>
        <p:cNvGrpSpPr/>
        <p:nvPr/>
      </p:nvGrpSpPr>
      <p:grpSpPr>
        <a:xfrm>
          <a:off x="0" y="0"/>
          <a:ext cx="0" cy="0"/>
          <a:chOff x="0" y="0"/>
          <a:chExt cx="0" cy="0"/>
        </a:xfrm>
      </p:grpSpPr>
      <p:pic>
        <p:nvPicPr>
          <p:cNvPr id="171" name="Google Shape;171;p7"/>
          <p:cNvPicPr preferRelativeResize="0"/>
          <p:nvPr/>
        </p:nvPicPr>
        <p:blipFill rotWithShape="1">
          <a:blip r:embed="rId3">
            <a:alphaModFix/>
          </a:blip>
          <a:srcRect b="0" l="0" r="0" t="0"/>
          <a:stretch/>
        </p:blipFill>
        <p:spPr>
          <a:xfrm>
            <a:off x="8010525" y="-9525"/>
            <a:ext cx="10287000" cy="10287000"/>
          </a:xfrm>
          <a:prstGeom prst="rect">
            <a:avLst/>
          </a:prstGeom>
          <a:noFill/>
          <a:ln>
            <a:noFill/>
          </a:ln>
        </p:spPr>
      </p:pic>
      <p:pic>
        <p:nvPicPr>
          <p:cNvPr id="172" name="Google Shape;172;p7"/>
          <p:cNvPicPr preferRelativeResize="0"/>
          <p:nvPr/>
        </p:nvPicPr>
        <p:blipFill rotWithShape="1">
          <a:blip r:embed="rId4">
            <a:alphaModFix/>
          </a:blip>
          <a:srcRect b="0" l="0" r="0" t="0"/>
          <a:stretch/>
        </p:blipFill>
        <p:spPr>
          <a:xfrm>
            <a:off x="6912385" y="9533653"/>
            <a:ext cx="536570" cy="1185194"/>
          </a:xfrm>
          <a:prstGeom prst="rect">
            <a:avLst/>
          </a:prstGeom>
          <a:noFill/>
          <a:ln>
            <a:noFill/>
          </a:ln>
        </p:spPr>
      </p:pic>
      <p:pic>
        <p:nvPicPr>
          <p:cNvPr id="173" name="Google Shape;173;p7"/>
          <p:cNvPicPr preferRelativeResize="0"/>
          <p:nvPr/>
        </p:nvPicPr>
        <p:blipFill rotWithShape="1">
          <a:blip r:embed="rId4">
            <a:alphaModFix/>
          </a:blip>
          <a:srcRect b="0" l="0" r="0" t="0"/>
          <a:stretch/>
        </p:blipFill>
        <p:spPr>
          <a:xfrm>
            <a:off x="2764379" y="-237694"/>
            <a:ext cx="536570" cy="1185194"/>
          </a:xfrm>
          <a:prstGeom prst="rect">
            <a:avLst/>
          </a:prstGeom>
          <a:noFill/>
          <a:ln>
            <a:noFill/>
          </a:ln>
        </p:spPr>
      </p:pic>
      <p:pic>
        <p:nvPicPr>
          <p:cNvPr id="174" name="Google Shape;174;p7"/>
          <p:cNvPicPr preferRelativeResize="0"/>
          <p:nvPr/>
        </p:nvPicPr>
        <p:blipFill rotWithShape="1">
          <a:blip r:embed="rId4">
            <a:alphaModFix/>
          </a:blip>
          <a:srcRect b="0" l="0" r="0" t="0"/>
          <a:stretch/>
        </p:blipFill>
        <p:spPr>
          <a:xfrm>
            <a:off x="-158115" y="4702251"/>
            <a:ext cx="536570" cy="1185194"/>
          </a:xfrm>
          <a:prstGeom prst="rect">
            <a:avLst/>
          </a:prstGeom>
          <a:noFill/>
          <a:ln>
            <a:noFill/>
          </a:ln>
        </p:spPr>
      </p:pic>
      <p:sp>
        <p:nvSpPr>
          <p:cNvPr id="175" name="Google Shape;175;p7"/>
          <p:cNvSpPr/>
          <p:nvPr/>
        </p:nvSpPr>
        <p:spPr>
          <a:xfrm rot="-5400000">
            <a:off x="2361994" y="5112665"/>
            <a:ext cx="10735480" cy="195481"/>
          </a:xfrm>
          <a:custGeom>
            <a:rect b="b" l="l" r="r" t="t"/>
            <a:pathLst>
              <a:path extrusionOk="0" h="69850" w="3836036">
                <a:moveTo>
                  <a:pt x="3545206" y="0"/>
                </a:moveTo>
                <a:lnTo>
                  <a:pt x="0" y="0"/>
                </a:lnTo>
                <a:lnTo>
                  <a:pt x="0" y="69850"/>
                </a:lnTo>
                <a:lnTo>
                  <a:pt x="3836036" y="69850"/>
                </a:lnTo>
                <a:lnTo>
                  <a:pt x="3836036" y="0"/>
                </a:lnTo>
                <a:close/>
              </a:path>
            </a:pathLst>
          </a:custGeom>
          <a:solidFill>
            <a:srgbClr val="65C9D3"/>
          </a:solidFill>
          <a:ln>
            <a:noFill/>
          </a:ln>
        </p:spPr>
      </p:sp>
      <p:sp>
        <p:nvSpPr>
          <p:cNvPr id="176" name="Google Shape;176;p7"/>
          <p:cNvSpPr/>
          <p:nvPr/>
        </p:nvSpPr>
        <p:spPr>
          <a:xfrm rot="-5400000">
            <a:off x="2671192" y="5083859"/>
            <a:ext cx="10505208" cy="195481"/>
          </a:xfrm>
          <a:custGeom>
            <a:rect b="b" l="l" r="r" t="t"/>
            <a:pathLst>
              <a:path extrusionOk="0" h="69850" w="3753755">
                <a:moveTo>
                  <a:pt x="3462925" y="0"/>
                </a:moveTo>
                <a:lnTo>
                  <a:pt x="0" y="0"/>
                </a:lnTo>
                <a:lnTo>
                  <a:pt x="0" y="69850"/>
                </a:lnTo>
                <a:lnTo>
                  <a:pt x="3753755" y="69850"/>
                </a:lnTo>
                <a:lnTo>
                  <a:pt x="3753755" y="0"/>
                </a:lnTo>
                <a:close/>
              </a:path>
            </a:pathLst>
          </a:custGeom>
          <a:solidFill>
            <a:srgbClr val="007686"/>
          </a:solidFill>
          <a:ln>
            <a:noFill/>
          </a:ln>
        </p:spPr>
      </p:sp>
      <p:grpSp>
        <p:nvGrpSpPr>
          <p:cNvPr id="177" name="Google Shape;177;p7"/>
          <p:cNvGrpSpPr/>
          <p:nvPr/>
        </p:nvGrpSpPr>
        <p:grpSpPr>
          <a:xfrm>
            <a:off x="417190" y="1445449"/>
            <a:ext cx="6876675" cy="8110828"/>
            <a:chOff x="0" y="92075"/>
            <a:chExt cx="9168900" cy="10814438"/>
          </a:xfrm>
        </p:grpSpPr>
        <p:sp>
          <p:nvSpPr>
            <p:cNvPr id="178" name="Google Shape;178;p7"/>
            <p:cNvSpPr txBox="1"/>
            <p:nvPr/>
          </p:nvSpPr>
          <p:spPr>
            <a:xfrm>
              <a:off x="0" y="92075"/>
              <a:ext cx="9168900" cy="1815900"/>
            </a:xfrm>
            <a:prstGeom prst="rect">
              <a:avLst/>
            </a:prstGeom>
            <a:noFill/>
            <a:ln>
              <a:noFill/>
            </a:ln>
          </p:spPr>
          <p:txBody>
            <a:bodyPr anchorCtr="0" anchor="t" bIns="0" lIns="0" spcFirstLastPara="1" rIns="0" wrap="square" tIns="0">
              <a:noAutofit/>
            </a:bodyPr>
            <a:lstStyle/>
            <a:p>
              <a:pPr indent="0" lvl="0" marL="0" marR="0" rtl="0" algn="l">
                <a:lnSpc>
                  <a:spcPct val="120009"/>
                </a:lnSpc>
                <a:spcBef>
                  <a:spcPts val="0"/>
                </a:spcBef>
                <a:spcAft>
                  <a:spcPts val="0"/>
                </a:spcAft>
                <a:buClr>
                  <a:schemeClr val="dk1"/>
                </a:buClr>
                <a:buSzPts val="5816"/>
                <a:buFont typeface="Arial"/>
                <a:buNone/>
              </a:pPr>
              <a:r>
                <a:rPr b="0" i="0" lang="en-US" sz="5816" u="none" cap="none" strike="noStrike">
                  <a:solidFill>
                    <a:srgbClr val="007686"/>
                  </a:solidFill>
                  <a:latin typeface="Arial"/>
                  <a:ea typeface="Arial"/>
                  <a:cs typeface="Arial"/>
                  <a:sym typeface="Arial"/>
                </a:rPr>
                <a:t>Wednesday, Nov 4th</a:t>
              </a:r>
              <a:endParaRPr b="0" i="0" sz="200" u="none" cap="none" strike="noStrike">
                <a:solidFill>
                  <a:schemeClr val="dk1"/>
                </a:solidFill>
                <a:latin typeface="Arial"/>
                <a:ea typeface="Arial"/>
                <a:cs typeface="Arial"/>
                <a:sym typeface="Arial"/>
              </a:endParaRPr>
            </a:p>
            <a:p>
              <a:pPr indent="0" lvl="0" marL="0" marR="0" rtl="0" algn="l">
                <a:lnSpc>
                  <a:spcPct val="120008"/>
                </a:lnSpc>
                <a:spcBef>
                  <a:spcPts val="0"/>
                </a:spcBef>
                <a:spcAft>
                  <a:spcPts val="0"/>
                </a:spcAft>
                <a:buClr>
                  <a:srgbClr val="000000"/>
                </a:buClr>
                <a:buSzPts val="8916"/>
                <a:buFont typeface="Arial"/>
                <a:buNone/>
              </a:pPr>
              <a:r>
                <a:t/>
              </a:r>
              <a:endParaRPr b="0" i="0" sz="8916" u="none" cap="none" strike="noStrike">
                <a:solidFill>
                  <a:srgbClr val="007686"/>
                </a:solidFill>
                <a:latin typeface="Arial"/>
                <a:ea typeface="Arial"/>
                <a:cs typeface="Arial"/>
                <a:sym typeface="Arial"/>
              </a:endParaRPr>
            </a:p>
          </p:txBody>
        </p:sp>
        <p:sp>
          <p:nvSpPr>
            <p:cNvPr id="179" name="Google Shape;179;p7"/>
            <p:cNvSpPr txBox="1"/>
            <p:nvPr/>
          </p:nvSpPr>
          <p:spPr>
            <a:xfrm>
              <a:off x="406400" y="2190075"/>
              <a:ext cx="8410500" cy="663600"/>
            </a:xfrm>
            <a:prstGeom prst="rect">
              <a:avLst/>
            </a:prstGeom>
            <a:noFill/>
            <a:ln>
              <a:noFill/>
            </a:ln>
          </p:spPr>
          <p:txBody>
            <a:bodyPr anchorCtr="0" anchor="t" bIns="0" lIns="0" spcFirstLastPara="1" rIns="0" wrap="square" tIns="0">
              <a:noAutofit/>
            </a:bodyPr>
            <a:lstStyle/>
            <a:p>
              <a:pPr indent="0" lvl="0" marL="0" marR="0" rtl="0" algn="l">
                <a:lnSpc>
                  <a:spcPct val="140006"/>
                </a:lnSpc>
                <a:spcBef>
                  <a:spcPts val="0"/>
                </a:spcBef>
                <a:spcAft>
                  <a:spcPts val="0"/>
                </a:spcAft>
                <a:buClr>
                  <a:srgbClr val="000000"/>
                </a:buClr>
                <a:buSzPts val="3272"/>
                <a:buFont typeface="Arial"/>
                <a:buNone/>
              </a:pPr>
              <a:r>
                <a:rPr b="0" i="0" lang="en-US" sz="3272" u="none" cap="none" strike="noStrike">
                  <a:solidFill>
                    <a:srgbClr val="4B553A"/>
                  </a:solidFill>
                  <a:latin typeface="Arial"/>
                  <a:ea typeface="Arial"/>
                  <a:cs typeface="Arial"/>
                  <a:sym typeface="Arial"/>
                </a:rPr>
                <a:t>Write a Thank You Note</a:t>
              </a:r>
              <a:endParaRPr b="0" i="0" sz="1700" u="none" cap="none" strike="noStrike">
                <a:solidFill>
                  <a:srgbClr val="000000"/>
                </a:solidFill>
                <a:latin typeface="Arial"/>
                <a:ea typeface="Arial"/>
                <a:cs typeface="Arial"/>
                <a:sym typeface="Arial"/>
              </a:endParaRPr>
            </a:p>
          </p:txBody>
        </p:sp>
        <p:sp>
          <p:nvSpPr>
            <p:cNvPr id="180" name="Google Shape;180;p7"/>
            <p:cNvSpPr txBox="1"/>
            <p:nvPr/>
          </p:nvSpPr>
          <p:spPr>
            <a:xfrm>
              <a:off x="406400" y="3154813"/>
              <a:ext cx="8410500" cy="77517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2429"/>
                <a:buFont typeface="Arial"/>
                <a:buNone/>
              </a:pPr>
              <a:r>
                <a:rPr b="0" i="0" lang="en-US" sz="2429" u="none" cap="none" strike="noStrike">
                  <a:solidFill>
                    <a:srgbClr val="4B553A"/>
                  </a:solidFill>
                  <a:latin typeface="Arial"/>
                  <a:ea typeface="Arial"/>
                  <a:cs typeface="Arial"/>
                  <a:sym typeface="Arial"/>
                </a:rPr>
                <a:t>Think about someone in your life who has brought you happiness and reflect on how they have brightened your life. Write a note, thanking them for all that they've done for you. Take a picture of the note to remind yourself not to take that person for granted. By expressing your gratitude, you are deepening your relationship with this person.</a:t>
              </a:r>
              <a:endParaRPr b="0" i="0" sz="2429" u="none" cap="none" strike="noStrike">
                <a:solidFill>
                  <a:srgbClr val="4B553A"/>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429"/>
                <a:buFont typeface="Arial"/>
                <a:buNone/>
              </a:pPr>
              <a:r>
                <a:t/>
              </a:r>
              <a:endParaRPr b="0" i="0" sz="2429" u="none" cap="none" strike="noStrike">
                <a:solidFill>
                  <a:srgbClr val="4B553A"/>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429"/>
                <a:buFont typeface="Arial"/>
                <a:buNone/>
              </a:pPr>
              <a:r>
                <a:rPr b="0" i="0" lang="en-US" sz="2429" u="none" cap="none" strike="noStrike">
                  <a:solidFill>
                    <a:srgbClr val="4B553A"/>
                  </a:solidFill>
                  <a:latin typeface="Arial"/>
                  <a:ea typeface="Arial"/>
                  <a:cs typeface="Arial"/>
                  <a:sym typeface="Arial"/>
                </a:rPr>
                <a:t>#ChooseLoveMovement #30DaysOfGratitude #ChooSELove</a:t>
              </a:r>
              <a:endParaRPr b="0" i="0" sz="1600" u="none" cap="none" strike="noStrike">
                <a:solidFill>
                  <a:srgbClr val="007686"/>
                </a:solidFill>
                <a:latin typeface="Arial"/>
                <a:ea typeface="Arial"/>
                <a:cs typeface="Arial"/>
                <a:sym typeface="Arial"/>
              </a:endParaRPr>
            </a:p>
          </p:txBody>
        </p:sp>
      </p:grpSp>
      <p:sp>
        <p:nvSpPr>
          <p:cNvPr id="181" name="Google Shape;181;p7">
            <a:hlinkClick r:id="rId5"/>
          </p:cNvPr>
          <p:cNvSpPr txBox="1"/>
          <p:nvPr/>
        </p:nvSpPr>
        <p:spPr>
          <a:xfrm>
            <a:off x="2028800" y="9391352"/>
            <a:ext cx="3053100" cy="542700"/>
          </a:xfrm>
          <a:prstGeom prst="rect">
            <a:avLst/>
          </a:prstGeom>
          <a:noFill/>
          <a:ln cap="flat" cmpd="sng" w="19050">
            <a:solidFill>
              <a:srgbClr val="00768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2300"/>
              <a:buFont typeface="Arial"/>
              <a:buNone/>
            </a:pPr>
            <a:r>
              <a:rPr b="1" i="0" lang="en-US" sz="2300" u="none" cap="none" strike="noStrike">
                <a:solidFill>
                  <a:srgbClr val="007686"/>
                </a:solidFill>
                <a:uFill>
                  <a:noFill/>
                </a:uFill>
                <a:latin typeface="Arial"/>
                <a:ea typeface="Arial"/>
                <a:cs typeface="Arial"/>
                <a:sym typeface="Arial"/>
                <a:hlinkClick r:id="rId6">
                  <a:extLst>
                    <a:ext uri="{A12FA001-AC4F-418D-AE19-62706E023703}">
                      <ahyp:hlinkClr val="tx"/>
                    </a:ext>
                  </a:extLst>
                </a:hlinkClick>
              </a:rPr>
              <a:t>Save Image</a:t>
            </a:r>
            <a:endParaRPr b="1" i="0" sz="500" u="none" cap="none" strike="noStrike">
              <a:solidFill>
                <a:srgbClr val="00768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185" name="Shape 185"/>
        <p:cNvGrpSpPr/>
        <p:nvPr/>
      </p:nvGrpSpPr>
      <p:grpSpPr>
        <a:xfrm>
          <a:off x="0" y="0"/>
          <a:ext cx="0" cy="0"/>
          <a:chOff x="0" y="0"/>
          <a:chExt cx="0" cy="0"/>
        </a:xfrm>
      </p:grpSpPr>
      <p:grpSp>
        <p:nvGrpSpPr>
          <p:cNvPr id="186" name="Google Shape;186;p8"/>
          <p:cNvGrpSpPr/>
          <p:nvPr/>
        </p:nvGrpSpPr>
        <p:grpSpPr>
          <a:xfrm>
            <a:off x="10929949" y="1260898"/>
            <a:ext cx="7118734" cy="7019952"/>
            <a:chOff x="0" y="396875"/>
            <a:chExt cx="9168900" cy="9359937"/>
          </a:xfrm>
        </p:grpSpPr>
        <p:sp>
          <p:nvSpPr>
            <p:cNvPr id="187" name="Google Shape;187;p8"/>
            <p:cNvSpPr txBox="1"/>
            <p:nvPr/>
          </p:nvSpPr>
          <p:spPr>
            <a:xfrm>
              <a:off x="0" y="396875"/>
              <a:ext cx="9168900" cy="1815900"/>
            </a:xfrm>
            <a:prstGeom prst="rect">
              <a:avLst/>
            </a:prstGeom>
            <a:noFill/>
            <a:ln>
              <a:noFill/>
            </a:ln>
          </p:spPr>
          <p:txBody>
            <a:bodyPr anchorCtr="0" anchor="t" bIns="0" lIns="0" spcFirstLastPara="1" rIns="0" wrap="square" tIns="0">
              <a:noAutofit/>
            </a:bodyPr>
            <a:lstStyle/>
            <a:p>
              <a:pPr indent="0" lvl="0" marL="0" marR="0" rtl="0" algn="l">
                <a:lnSpc>
                  <a:spcPct val="120009"/>
                </a:lnSpc>
                <a:spcBef>
                  <a:spcPts val="0"/>
                </a:spcBef>
                <a:spcAft>
                  <a:spcPts val="0"/>
                </a:spcAft>
                <a:buClr>
                  <a:srgbClr val="000000"/>
                </a:buClr>
                <a:buSzPts val="6716"/>
                <a:buFont typeface="Arial"/>
                <a:buNone/>
              </a:pPr>
              <a:r>
                <a:rPr b="0" i="0" lang="en-US" sz="6716" u="none" cap="none" strike="noStrike">
                  <a:solidFill>
                    <a:srgbClr val="007686"/>
                  </a:solidFill>
                  <a:latin typeface="Arial"/>
                  <a:ea typeface="Arial"/>
                  <a:cs typeface="Arial"/>
                  <a:sym typeface="Arial"/>
                </a:rPr>
                <a:t>Thursday, Nov 5th</a:t>
              </a:r>
              <a:endParaRPr b="0" i="0" sz="1100" u="none" cap="none" strike="noStrike">
                <a:solidFill>
                  <a:srgbClr val="000000"/>
                </a:solidFill>
                <a:latin typeface="Arial"/>
                <a:ea typeface="Arial"/>
                <a:cs typeface="Arial"/>
                <a:sym typeface="Arial"/>
              </a:endParaRPr>
            </a:p>
          </p:txBody>
        </p:sp>
        <p:sp>
          <p:nvSpPr>
            <p:cNvPr id="188" name="Google Shape;188;p8"/>
            <p:cNvSpPr txBox="1"/>
            <p:nvPr/>
          </p:nvSpPr>
          <p:spPr>
            <a:xfrm>
              <a:off x="0" y="2393275"/>
              <a:ext cx="8410500" cy="663600"/>
            </a:xfrm>
            <a:prstGeom prst="rect">
              <a:avLst/>
            </a:prstGeom>
            <a:noFill/>
            <a:ln>
              <a:noFill/>
            </a:ln>
          </p:spPr>
          <p:txBody>
            <a:bodyPr anchorCtr="0" anchor="t" bIns="0" lIns="0" spcFirstLastPara="1" rIns="0" wrap="square" tIns="0">
              <a:noAutofit/>
            </a:bodyPr>
            <a:lstStyle/>
            <a:p>
              <a:pPr indent="0" lvl="0" marL="0" marR="0" rtl="0" algn="l">
                <a:lnSpc>
                  <a:spcPct val="140006"/>
                </a:lnSpc>
                <a:spcBef>
                  <a:spcPts val="0"/>
                </a:spcBef>
                <a:spcAft>
                  <a:spcPts val="0"/>
                </a:spcAft>
                <a:buClr>
                  <a:srgbClr val="000000"/>
                </a:buClr>
                <a:buSzPts val="3272"/>
                <a:buFont typeface="Arial"/>
                <a:buNone/>
              </a:pPr>
              <a:r>
                <a:rPr b="0" i="0" lang="en-US" sz="3272" u="sng" cap="none" strike="noStrike">
                  <a:solidFill>
                    <a:srgbClr val="4B553A"/>
                  </a:solidFill>
                  <a:latin typeface="Arial"/>
                  <a:ea typeface="Arial"/>
                  <a:cs typeface="Arial"/>
                  <a:sym typeface="Arial"/>
                  <a:hlinkClick r:id="rId3">
                    <a:extLst>
                      <a:ext uri="{A12FA001-AC4F-418D-AE19-62706E023703}">
                        <ahyp:hlinkClr val="tx"/>
                      </a:ext>
                    </a:extLst>
                  </a:hlinkClick>
                </a:rPr>
                <a:t>Guided Grateful Meditation</a:t>
              </a:r>
              <a:endParaRPr b="0" i="0" sz="1700" u="none" cap="none" strike="noStrike">
                <a:solidFill>
                  <a:srgbClr val="4B553A"/>
                </a:solidFill>
                <a:latin typeface="Arial"/>
                <a:ea typeface="Arial"/>
                <a:cs typeface="Arial"/>
                <a:sym typeface="Arial"/>
              </a:endParaRPr>
            </a:p>
          </p:txBody>
        </p:sp>
        <p:sp>
          <p:nvSpPr>
            <p:cNvPr id="189" name="Google Shape;189;p8"/>
            <p:cNvSpPr txBox="1"/>
            <p:nvPr/>
          </p:nvSpPr>
          <p:spPr>
            <a:xfrm>
              <a:off x="1" y="3561212"/>
              <a:ext cx="8875500" cy="6195600"/>
            </a:xfrm>
            <a:prstGeom prst="rect">
              <a:avLst/>
            </a:prstGeom>
            <a:noFill/>
            <a:ln>
              <a:noFill/>
            </a:ln>
          </p:spPr>
          <p:txBody>
            <a:bodyPr anchorCtr="0" anchor="t" bIns="0" lIns="0" spcFirstLastPara="1" rIns="0" wrap="square" tIns="0">
              <a:noAutofit/>
            </a:bodyPr>
            <a:lstStyle/>
            <a:p>
              <a:pPr indent="0" lvl="0" marL="0" marR="0" rtl="0" algn="l">
                <a:lnSpc>
                  <a:spcPct val="139973"/>
                </a:lnSpc>
                <a:spcBef>
                  <a:spcPts val="0"/>
                </a:spcBef>
                <a:spcAft>
                  <a:spcPts val="0"/>
                </a:spcAft>
                <a:buClr>
                  <a:srgbClr val="000000"/>
                </a:buClr>
                <a:buSzPts val="2429"/>
                <a:buFont typeface="Arial"/>
                <a:buNone/>
              </a:pPr>
              <a:r>
                <a:rPr b="0" i="0" lang="en-US" sz="2429" u="none" cap="none" strike="noStrike">
                  <a:solidFill>
                    <a:srgbClr val="4B553A"/>
                  </a:solidFill>
                  <a:latin typeface="Arial"/>
                  <a:ea typeface="Arial"/>
                  <a:cs typeface="Arial"/>
                  <a:sym typeface="Arial"/>
                </a:rPr>
                <a:t>Find a comfy and quiet space where you can focus and follow along with this guided meditation led by Tania Joy Antonio, author of The Affirmation Station. By doing a grateful meditation and looking inward to find things you like about yourself, you can boost your self-esteem and have a happy, healthy, grateful heart.</a:t>
              </a:r>
              <a:endParaRPr b="0" i="0" sz="2429" u="none" cap="none" strike="noStrike">
                <a:solidFill>
                  <a:srgbClr val="4B553A"/>
                </a:solidFill>
                <a:latin typeface="Arial"/>
                <a:ea typeface="Arial"/>
                <a:cs typeface="Arial"/>
                <a:sym typeface="Arial"/>
              </a:endParaRPr>
            </a:p>
            <a:p>
              <a:pPr indent="0" lvl="0" marL="0" marR="0" rtl="0" algn="l">
                <a:lnSpc>
                  <a:spcPct val="139973"/>
                </a:lnSpc>
                <a:spcBef>
                  <a:spcPts val="0"/>
                </a:spcBef>
                <a:spcAft>
                  <a:spcPts val="0"/>
                </a:spcAft>
                <a:buClr>
                  <a:srgbClr val="000000"/>
                </a:buClr>
                <a:buSzPts val="2429"/>
                <a:buFont typeface="Arial"/>
                <a:buNone/>
              </a:pPr>
              <a:r>
                <a:t/>
              </a:r>
              <a:endParaRPr b="0" i="0" sz="2429" u="none" cap="none" strike="noStrike">
                <a:solidFill>
                  <a:srgbClr val="4B553A"/>
                </a:solidFill>
                <a:latin typeface="Arial"/>
                <a:ea typeface="Arial"/>
                <a:cs typeface="Arial"/>
                <a:sym typeface="Arial"/>
              </a:endParaRPr>
            </a:p>
            <a:p>
              <a:pPr indent="0" lvl="0" marL="0" marR="0" rtl="0" algn="l">
                <a:lnSpc>
                  <a:spcPct val="139973"/>
                </a:lnSpc>
                <a:spcBef>
                  <a:spcPts val="0"/>
                </a:spcBef>
                <a:spcAft>
                  <a:spcPts val="0"/>
                </a:spcAft>
                <a:buClr>
                  <a:srgbClr val="000000"/>
                </a:buClr>
                <a:buSzPts val="2429"/>
                <a:buFont typeface="Arial"/>
                <a:buNone/>
              </a:pPr>
              <a:r>
                <a:rPr b="0" i="0" lang="en-US" sz="2429" u="none" cap="none" strike="noStrike">
                  <a:solidFill>
                    <a:srgbClr val="4B553A"/>
                  </a:solidFill>
                  <a:latin typeface="Arial"/>
                  <a:ea typeface="Arial"/>
                  <a:cs typeface="Arial"/>
                  <a:sym typeface="Arial"/>
                </a:rPr>
                <a:t>#ChooseLoveMovement #30DaysOfGratitude #ChooSELove</a:t>
              </a:r>
              <a:endParaRPr b="0" i="0" sz="1600" u="none" cap="none" strike="noStrike">
                <a:solidFill>
                  <a:srgbClr val="000000"/>
                </a:solidFill>
                <a:latin typeface="Arial"/>
                <a:ea typeface="Arial"/>
                <a:cs typeface="Arial"/>
                <a:sym typeface="Arial"/>
              </a:endParaRPr>
            </a:p>
          </p:txBody>
        </p:sp>
      </p:grpSp>
      <p:pic>
        <p:nvPicPr>
          <p:cNvPr id="190" name="Google Shape;190;p8"/>
          <p:cNvPicPr preferRelativeResize="0"/>
          <p:nvPr/>
        </p:nvPicPr>
        <p:blipFill rotWithShape="1">
          <a:blip r:embed="rId4">
            <a:alphaModFix/>
          </a:blip>
          <a:srcRect b="0" l="0" r="0" t="0"/>
          <a:stretch/>
        </p:blipFill>
        <p:spPr>
          <a:xfrm>
            <a:off x="0" y="0"/>
            <a:ext cx="10287000" cy="10287000"/>
          </a:xfrm>
          <a:prstGeom prst="rect">
            <a:avLst/>
          </a:prstGeom>
          <a:noFill/>
          <a:ln>
            <a:noFill/>
          </a:ln>
        </p:spPr>
      </p:pic>
      <p:pic>
        <p:nvPicPr>
          <p:cNvPr id="191" name="Google Shape;191;p8"/>
          <p:cNvPicPr preferRelativeResize="0"/>
          <p:nvPr/>
        </p:nvPicPr>
        <p:blipFill rotWithShape="1">
          <a:blip r:embed="rId5">
            <a:alphaModFix/>
          </a:blip>
          <a:srcRect b="0" l="0" r="0" t="0"/>
          <a:stretch/>
        </p:blipFill>
        <p:spPr>
          <a:xfrm>
            <a:off x="17820820" y="5940254"/>
            <a:ext cx="602677" cy="1052293"/>
          </a:xfrm>
          <a:prstGeom prst="rect">
            <a:avLst/>
          </a:prstGeom>
          <a:noFill/>
          <a:ln>
            <a:noFill/>
          </a:ln>
        </p:spPr>
      </p:pic>
      <p:pic>
        <p:nvPicPr>
          <p:cNvPr id="192" name="Google Shape;192;p8"/>
          <p:cNvPicPr preferRelativeResize="0"/>
          <p:nvPr/>
        </p:nvPicPr>
        <p:blipFill rotWithShape="1">
          <a:blip r:embed="rId5">
            <a:alphaModFix/>
          </a:blip>
          <a:srcRect b="0" l="0" r="0" t="0"/>
          <a:stretch/>
        </p:blipFill>
        <p:spPr>
          <a:xfrm>
            <a:off x="10962770" y="9434470"/>
            <a:ext cx="602677" cy="1052293"/>
          </a:xfrm>
          <a:prstGeom prst="rect">
            <a:avLst/>
          </a:prstGeom>
          <a:noFill/>
          <a:ln>
            <a:noFill/>
          </a:ln>
        </p:spPr>
      </p:pic>
      <p:pic>
        <p:nvPicPr>
          <p:cNvPr id="193" name="Google Shape;193;p8"/>
          <p:cNvPicPr preferRelativeResize="0"/>
          <p:nvPr/>
        </p:nvPicPr>
        <p:blipFill rotWithShape="1">
          <a:blip r:embed="rId5">
            <a:alphaModFix/>
          </a:blip>
          <a:srcRect b="0" l="0" r="0" t="0"/>
          <a:stretch/>
        </p:blipFill>
        <p:spPr>
          <a:xfrm>
            <a:off x="15322655" y="-104170"/>
            <a:ext cx="602677" cy="1052293"/>
          </a:xfrm>
          <a:prstGeom prst="rect">
            <a:avLst/>
          </a:prstGeom>
          <a:noFill/>
          <a:ln>
            <a:noFill/>
          </a:ln>
        </p:spPr>
      </p:pic>
      <p:sp>
        <p:nvSpPr>
          <p:cNvPr id="194" name="Google Shape;194;p8"/>
          <p:cNvSpPr/>
          <p:nvPr/>
        </p:nvSpPr>
        <p:spPr>
          <a:xfrm rot="-5400000">
            <a:off x="5440087" y="5047794"/>
            <a:ext cx="10283006" cy="195405"/>
          </a:xfrm>
          <a:custGeom>
            <a:rect b="b" l="l" r="r" t="t"/>
            <a:pathLst>
              <a:path extrusionOk="0" h="69850" w="3675784">
                <a:moveTo>
                  <a:pt x="3384954" y="0"/>
                </a:moveTo>
                <a:lnTo>
                  <a:pt x="0" y="0"/>
                </a:lnTo>
                <a:lnTo>
                  <a:pt x="0" y="69850"/>
                </a:lnTo>
                <a:lnTo>
                  <a:pt x="3675784" y="69850"/>
                </a:lnTo>
                <a:lnTo>
                  <a:pt x="3675784" y="0"/>
                </a:lnTo>
                <a:close/>
              </a:path>
            </a:pathLst>
          </a:custGeom>
          <a:solidFill>
            <a:srgbClr val="65C9D3"/>
          </a:solidFill>
          <a:ln>
            <a:noFill/>
          </a:ln>
        </p:spPr>
      </p:sp>
      <p:sp>
        <p:nvSpPr>
          <p:cNvPr id="195" name="Google Shape;195;p8"/>
          <p:cNvSpPr/>
          <p:nvPr/>
        </p:nvSpPr>
        <p:spPr>
          <a:xfrm rot="-5400000">
            <a:off x="5134562" y="5071821"/>
            <a:ext cx="10501130" cy="195405"/>
          </a:xfrm>
          <a:custGeom>
            <a:rect b="b" l="l" r="r" t="t"/>
            <a:pathLst>
              <a:path extrusionOk="0" h="69850" w="3753755">
                <a:moveTo>
                  <a:pt x="3462925" y="0"/>
                </a:moveTo>
                <a:lnTo>
                  <a:pt x="0" y="0"/>
                </a:lnTo>
                <a:lnTo>
                  <a:pt x="0" y="69850"/>
                </a:lnTo>
                <a:lnTo>
                  <a:pt x="3753755" y="69850"/>
                </a:lnTo>
                <a:lnTo>
                  <a:pt x="3753755" y="0"/>
                </a:lnTo>
                <a:close/>
              </a:path>
            </a:pathLst>
          </a:custGeom>
          <a:solidFill>
            <a:srgbClr val="007686"/>
          </a:solidFill>
          <a:ln>
            <a:noFill/>
          </a:ln>
        </p:spPr>
      </p:sp>
      <p:sp>
        <p:nvSpPr>
          <p:cNvPr id="196" name="Google Shape;196;p8">
            <a:hlinkClick r:id="rId6"/>
          </p:cNvPr>
          <p:cNvSpPr txBox="1"/>
          <p:nvPr/>
        </p:nvSpPr>
        <p:spPr>
          <a:xfrm>
            <a:off x="12969233" y="9503577"/>
            <a:ext cx="3053100" cy="542700"/>
          </a:xfrm>
          <a:prstGeom prst="rect">
            <a:avLst/>
          </a:prstGeom>
          <a:noFill/>
          <a:ln cap="flat" cmpd="sng" w="19050">
            <a:solidFill>
              <a:srgbClr val="00768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2300"/>
              <a:buFont typeface="Arial"/>
              <a:buNone/>
            </a:pPr>
            <a:r>
              <a:rPr b="1" i="0" lang="en-US" sz="2300" u="none" cap="none" strike="noStrike">
                <a:solidFill>
                  <a:srgbClr val="007686"/>
                </a:solidFill>
                <a:uFill>
                  <a:noFill/>
                </a:uFill>
                <a:latin typeface="Arial"/>
                <a:ea typeface="Arial"/>
                <a:cs typeface="Arial"/>
                <a:sym typeface="Arial"/>
                <a:hlinkClick r:id="rId7">
                  <a:extLst>
                    <a:ext uri="{A12FA001-AC4F-418D-AE19-62706E023703}">
                      <ahyp:hlinkClr val="tx"/>
                    </a:ext>
                  </a:extLst>
                </a:hlinkClick>
              </a:rPr>
              <a:t>Save Image</a:t>
            </a:r>
            <a:endParaRPr b="1" i="0" sz="500" u="none" cap="none" strike="noStrike">
              <a:solidFill>
                <a:srgbClr val="00768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F8FA"/>
        </a:solidFill>
      </p:bgPr>
    </p:bg>
    <p:spTree>
      <p:nvGrpSpPr>
        <p:cNvPr id="200" name="Shape 200"/>
        <p:cNvGrpSpPr/>
        <p:nvPr/>
      </p:nvGrpSpPr>
      <p:grpSpPr>
        <a:xfrm>
          <a:off x="0" y="0"/>
          <a:ext cx="0" cy="0"/>
          <a:chOff x="0" y="0"/>
          <a:chExt cx="0" cy="0"/>
        </a:xfrm>
      </p:grpSpPr>
      <p:pic>
        <p:nvPicPr>
          <p:cNvPr id="201" name="Google Shape;201;p9"/>
          <p:cNvPicPr preferRelativeResize="0"/>
          <p:nvPr/>
        </p:nvPicPr>
        <p:blipFill rotWithShape="1">
          <a:blip r:embed="rId3">
            <a:alphaModFix/>
          </a:blip>
          <a:srcRect b="0" l="0" r="0" t="0"/>
          <a:stretch/>
        </p:blipFill>
        <p:spPr>
          <a:xfrm>
            <a:off x="8010525" y="-9525"/>
            <a:ext cx="10287000" cy="10287000"/>
          </a:xfrm>
          <a:prstGeom prst="rect">
            <a:avLst/>
          </a:prstGeom>
          <a:noFill/>
          <a:ln>
            <a:noFill/>
          </a:ln>
        </p:spPr>
      </p:pic>
      <p:pic>
        <p:nvPicPr>
          <p:cNvPr id="202" name="Google Shape;202;p9"/>
          <p:cNvPicPr preferRelativeResize="0"/>
          <p:nvPr/>
        </p:nvPicPr>
        <p:blipFill rotWithShape="1">
          <a:blip r:embed="rId4">
            <a:alphaModFix/>
          </a:blip>
          <a:srcRect b="0" l="0" r="0" t="0"/>
          <a:stretch/>
        </p:blipFill>
        <p:spPr>
          <a:xfrm>
            <a:off x="6912385" y="9533653"/>
            <a:ext cx="536570" cy="1185194"/>
          </a:xfrm>
          <a:prstGeom prst="rect">
            <a:avLst/>
          </a:prstGeom>
          <a:noFill/>
          <a:ln>
            <a:noFill/>
          </a:ln>
        </p:spPr>
      </p:pic>
      <p:pic>
        <p:nvPicPr>
          <p:cNvPr id="203" name="Google Shape;203;p9"/>
          <p:cNvPicPr preferRelativeResize="0"/>
          <p:nvPr/>
        </p:nvPicPr>
        <p:blipFill rotWithShape="1">
          <a:blip r:embed="rId4">
            <a:alphaModFix/>
          </a:blip>
          <a:srcRect b="0" l="0" r="0" t="0"/>
          <a:stretch/>
        </p:blipFill>
        <p:spPr>
          <a:xfrm>
            <a:off x="2764379" y="-237694"/>
            <a:ext cx="536570" cy="1185194"/>
          </a:xfrm>
          <a:prstGeom prst="rect">
            <a:avLst/>
          </a:prstGeom>
          <a:noFill/>
          <a:ln>
            <a:noFill/>
          </a:ln>
        </p:spPr>
      </p:pic>
      <p:pic>
        <p:nvPicPr>
          <p:cNvPr id="204" name="Google Shape;204;p9"/>
          <p:cNvPicPr preferRelativeResize="0"/>
          <p:nvPr/>
        </p:nvPicPr>
        <p:blipFill rotWithShape="1">
          <a:blip r:embed="rId4">
            <a:alphaModFix/>
          </a:blip>
          <a:srcRect b="0" l="0" r="0" t="0"/>
          <a:stretch/>
        </p:blipFill>
        <p:spPr>
          <a:xfrm>
            <a:off x="-158115" y="4702251"/>
            <a:ext cx="536570" cy="1185194"/>
          </a:xfrm>
          <a:prstGeom prst="rect">
            <a:avLst/>
          </a:prstGeom>
          <a:noFill/>
          <a:ln>
            <a:noFill/>
          </a:ln>
        </p:spPr>
      </p:pic>
      <p:sp>
        <p:nvSpPr>
          <p:cNvPr id="205" name="Google Shape;205;p9"/>
          <p:cNvSpPr/>
          <p:nvPr/>
        </p:nvSpPr>
        <p:spPr>
          <a:xfrm rot="-5400000">
            <a:off x="2364040" y="5114788"/>
            <a:ext cx="10731311" cy="195405"/>
          </a:xfrm>
          <a:custGeom>
            <a:rect b="b" l="l" r="r" t="t"/>
            <a:pathLst>
              <a:path extrusionOk="0" h="69850" w="3836036">
                <a:moveTo>
                  <a:pt x="3545206" y="0"/>
                </a:moveTo>
                <a:lnTo>
                  <a:pt x="0" y="0"/>
                </a:lnTo>
                <a:lnTo>
                  <a:pt x="0" y="69850"/>
                </a:lnTo>
                <a:lnTo>
                  <a:pt x="3836036" y="69850"/>
                </a:lnTo>
                <a:lnTo>
                  <a:pt x="3836036" y="0"/>
                </a:lnTo>
                <a:close/>
              </a:path>
            </a:pathLst>
          </a:custGeom>
          <a:solidFill>
            <a:srgbClr val="65C9D3"/>
          </a:solidFill>
          <a:ln>
            <a:noFill/>
          </a:ln>
        </p:spPr>
      </p:sp>
      <p:sp>
        <p:nvSpPr>
          <p:cNvPr id="206" name="Google Shape;206;p9"/>
          <p:cNvSpPr/>
          <p:nvPr/>
        </p:nvSpPr>
        <p:spPr>
          <a:xfrm rot="-5400000">
            <a:off x="2673193" y="5085936"/>
            <a:ext cx="10501130" cy="195405"/>
          </a:xfrm>
          <a:custGeom>
            <a:rect b="b" l="l" r="r" t="t"/>
            <a:pathLst>
              <a:path extrusionOk="0" h="69850" w="3753755">
                <a:moveTo>
                  <a:pt x="3462925" y="0"/>
                </a:moveTo>
                <a:lnTo>
                  <a:pt x="0" y="0"/>
                </a:lnTo>
                <a:lnTo>
                  <a:pt x="0" y="69850"/>
                </a:lnTo>
                <a:lnTo>
                  <a:pt x="3753755" y="69850"/>
                </a:lnTo>
                <a:lnTo>
                  <a:pt x="3753755" y="0"/>
                </a:lnTo>
                <a:close/>
              </a:path>
            </a:pathLst>
          </a:custGeom>
          <a:solidFill>
            <a:srgbClr val="007686"/>
          </a:solidFill>
          <a:ln>
            <a:noFill/>
          </a:ln>
        </p:spPr>
      </p:sp>
      <p:grpSp>
        <p:nvGrpSpPr>
          <p:cNvPr id="207" name="Google Shape;207;p9"/>
          <p:cNvGrpSpPr/>
          <p:nvPr/>
        </p:nvGrpSpPr>
        <p:grpSpPr>
          <a:xfrm>
            <a:off x="721990" y="1216849"/>
            <a:ext cx="6876675" cy="7882228"/>
            <a:chOff x="0" y="92075"/>
            <a:chExt cx="9168900" cy="10509638"/>
          </a:xfrm>
        </p:grpSpPr>
        <p:sp>
          <p:nvSpPr>
            <p:cNvPr id="208" name="Google Shape;208;p9"/>
            <p:cNvSpPr txBox="1"/>
            <p:nvPr/>
          </p:nvSpPr>
          <p:spPr>
            <a:xfrm>
              <a:off x="0" y="92075"/>
              <a:ext cx="9168900" cy="1815900"/>
            </a:xfrm>
            <a:prstGeom prst="rect">
              <a:avLst/>
            </a:prstGeom>
            <a:noFill/>
            <a:ln>
              <a:noFill/>
            </a:ln>
          </p:spPr>
          <p:txBody>
            <a:bodyPr anchorCtr="0" anchor="t" bIns="0" lIns="0" spcFirstLastPara="1" rIns="0" wrap="square" tIns="0">
              <a:noAutofit/>
            </a:bodyPr>
            <a:lstStyle/>
            <a:p>
              <a:pPr indent="0" lvl="0" marL="0" marR="0" rtl="0" algn="l">
                <a:lnSpc>
                  <a:spcPct val="120009"/>
                </a:lnSpc>
                <a:spcBef>
                  <a:spcPts val="0"/>
                </a:spcBef>
                <a:spcAft>
                  <a:spcPts val="0"/>
                </a:spcAft>
                <a:buClr>
                  <a:srgbClr val="000000"/>
                </a:buClr>
                <a:buSzPts val="5916"/>
                <a:buFont typeface="Arial"/>
                <a:buNone/>
              </a:pPr>
              <a:r>
                <a:rPr b="0" i="0" lang="en-US" sz="5916" u="none" cap="none" strike="noStrike">
                  <a:solidFill>
                    <a:srgbClr val="007686"/>
                  </a:solidFill>
                  <a:latin typeface="Arial"/>
                  <a:ea typeface="Arial"/>
                  <a:cs typeface="Arial"/>
                  <a:sym typeface="Arial"/>
                </a:rPr>
                <a:t>Friday, Nov 6th</a:t>
              </a:r>
              <a:endParaRPr b="0" i="0" sz="300" u="none" cap="none" strike="noStrike">
                <a:solidFill>
                  <a:schemeClr val="dk1"/>
                </a:solidFill>
                <a:latin typeface="Arial"/>
                <a:ea typeface="Arial"/>
                <a:cs typeface="Arial"/>
                <a:sym typeface="Arial"/>
              </a:endParaRPr>
            </a:p>
            <a:p>
              <a:pPr indent="0" lvl="0" marL="0" marR="0" rtl="0" algn="l">
                <a:lnSpc>
                  <a:spcPct val="120009"/>
                </a:lnSpc>
                <a:spcBef>
                  <a:spcPts val="0"/>
                </a:spcBef>
                <a:spcAft>
                  <a:spcPts val="0"/>
                </a:spcAft>
                <a:buClr>
                  <a:srgbClr val="000000"/>
                </a:buClr>
                <a:buSzPts val="8916"/>
                <a:buFont typeface="Arial"/>
                <a:buNone/>
              </a:pPr>
              <a:r>
                <a:t/>
              </a:r>
              <a:endParaRPr b="0" i="0" sz="8916" u="none" cap="none" strike="noStrike">
                <a:solidFill>
                  <a:srgbClr val="007686"/>
                </a:solidFill>
                <a:latin typeface="Arial"/>
                <a:ea typeface="Arial"/>
                <a:cs typeface="Arial"/>
                <a:sym typeface="Arial"/>
              </a:endParaRPr>
            </a:p>
          </p:txBody>
        </p:sp>
        <p:sp>
          <p:nvSpPr>
            <p:cNvPr id="209" name="Google Shape;209;p9"/>
            <p:cNvSpPr txBox="1"/>
            <p:nvPr/>
          </p:nvSpPr>
          <p:spPr>
            <a:xfrm>
              <a:off x="0" y="1783675"/>
              <a:ext cx="8410500" cy="663600"/>
            </a:xfrm>
            <a:prstGeom prst="rect">
              <a:avLst/>
            </a:prstGeom>
            <a:noFill/>
            <a:ln>
              <a:noFill/>
            </a:ln>
          </p:spPr>
          <p:txBody>
            <a:bodyPr anchorCtr="0" anchor="t" bIns="0" lIns="0" spcFirstLastPara="1" rIns="0" wrap="square" tIns="0">
              <a:noAutofit/>
            </a:bodyPr>
            <a:lstStyle/>
            <a:p>
              <a:pPr indent="0" lvl="0" marL="0" marR="0" rtl="0" algn="l">
                <a:lnSpc>
                  <a:spcPct val="140006"/>
                </a:lnSpc>
                <a:spcBef>
                  <a:spcPts val="0"/>
                </a:spcBef>
                <a:spcAft>
                  <a:spcPts val="0"/>
                </a:spcAft>
                <a:buClr>
                  <a:srgbClr val="000000"/>
                </a:buClr>
                <a:buSzPts val="2972"/>
                <a:buFont typeface="Arial"/>
                <a:buNone/>
              </a:pPr>
              <a:r>
                <a:rPr b="0" i="0" lang="en-US" sz="2972" u="none" cap="none" strike="noStrike">
                  <a:solidFill>
                    <a:srgbClr val="4B553A"/>
                  </a:solidFill>
                  <a:latin typeface="Arial"/>
                  <a:ea typeface="Arial"/>
                  <a:cs typeface="Arial"/>
                  <a:sym typeface="Arial"/>
                </a:rPr>
                <a:t>Appreciate Yourself</a:t>
              </a:r>
              <a:endParaRPr b="0" i="0" sz="1400" u="none" cap="none" strike="noStrike">
                <a:solidFill>
                  <a:srgbClr val="000000"/>
                </a:solidFill>
                <a:latin typeface="Arial"/>
                <a:ea typeface="Arial"/>
                <a:cs typeface="Arial"/>
                <a:sym typeface="Arial"/>
              </a:endParaRPr>
            </a:p>
          </p:txBody>
        </p:sp>
        <p:sp>
          <p:nvSpPr>
            <p:cNvPr id="210" name="Google Shape;210;p9"/>
            <p:cNvSpPr txBox="1"/>
            <p:nvPr/>
          </p:nvSpPr>
          <p:spPr>
            <a:xfrm>
              <a:off x="0" y="2850013"/>
              <a:ext cx="8410500" cy="77517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2229"/>
                <a:buFont typeface="Arial"/>
                <a:buNone/>
              </a:pPr>
              <a:r>
                <a:rPr b="0" i="0" lang="en-US" sz="2229" u="none" cap="none" strike="noStrike">
                  <a:solidFill>
                    <a:srgbClr val="4B553A"/>
                  </a:solidFill>
                  <a:latin typeface="Arial"/>
                  <a:ea typeface="Arial"/>
                  <a:cs typeface="Arial"/>
                  <a:sym typeface="Arial"/>
                </a:rPr>
                <a:t>Think about 3 things you love about yourself. Write down each appreciation on its own sticky note. Place the notes on your wall, mirror or another surface. Read each note out loud 3 times. Although it may seem odd, reminding yourself about the amazing qualities you possess is highly beneficial for your mental health. Positive affirmations help you cope with stress, improve your mood, and serve as motivation. You are more than your flaws, so take the time to reflect on your best qualities. </a:t>
              </a:r>
              <a:endParaRPr b="0" i="0" sz="2229" u="none" cap="none" strike="noStrike">
                <a:solidFill>
                  <a:srgbClr val="4B553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29"/>
                <a:buFont typeface="Arial"/>
                <a:buNone/>
              </a:pPr>
              <a:r>
                <a:t/>
              </a:r>
              <a:endParaRPr b="0" i="0" sz="2229" u="none" cap="none" strike="noStrike">
                <a:solidFill>
                  <a:srgbClr val="4B553A"/>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229"/>
                <a:buFont typeface="Arial"/>
                <a:buNone/>
              </a:pPr>
              <a:r>
                <a:rPr b="0" i="0" lang="en-US" sz="2229" u="none" cap="none" strike="noStrike">
                  <a:solidFill>
                    <a:srgbClr val="4B553A"/>
                  </a:solidFill>
                  <a:latin typeface="Arial"/>
                  <a:ea typeface="Arial"/>
                  <a:cs typeface="Arial"/>
                  <a:sym typeface="Arial"/>
                </a:rPr>
                <a:t>#ChooseLoveMovement #30DaysOfGratitude #ChooSELove</a:t>
              </a:r>
              <a:endParaRPr b="0" i="0" sz="1400" u="none" cap="none" strike="noStrike">
                <a:solidFill>
                  <a:srgbClr val="007686"/>
                </a:solidFill>
                <a:latin typeface="Arial"/>
                <a:ea typeface="Arial"/>
                <a:cs typeface="Arial"/>
                <a:sym typeface="Arial"/>
              </a:endParaRPr>
            </a:p>
          </p:txBody>
        </p:sp>
      </p:grpSp>
      <p:sp>
        <p:nvSpPr>
          <p:cNvPr id="211" name="Google Shape;211;p9">
            <a:hlinkClick r:id="rId5"/>
          </p:cNvPr>
          <p:cNvSpPr txBox="1"/>
          <p:nvPr/>
        </p:nvSpPr>
        <p:spPr>
          <a:xfrm>
            <a:off x="2028800" y="9391352"/>
            <a:ext cx="3053100" cy="542700"/>
          </a:xfrm>
          <a:prstGeom prst="rect">
            <a:avLst/>
          </a:prstGeom>
          <a:noFill/>
          <a:ln cap="flat" cmpd="sng" w="19050">
            <a:solidFill>
              <a:srgbClr val="00768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000000"/>
              </a:buClr>
              <a:buSzPts val="2300"/>
              <a:buFont typeface="Arial"/>
              <a:buNone/>
            </a:pPr>
            <a:r>
              <a:rPr b="1" i="0" lang="en-US" sz="2300" u="none" cap="none" strike="noStrike">
                <a:solidFill>
                  <a:srgbClr val="007686"/>
                </a:solidFill>
                <a:uFill>
                  <a:noFill/>
                </a:uFill>
                <a:latin typeface="Arial"/>
                <a:ea typeface="Arial"/>
                <a:cs typeface="Arial"/>
                <a:sym typeface="Arial"/>
                <a:hlinkClick r:id="rId6">
                  <a:extLst>
                    <a:ext uri="{A12FA001-AC4F-418D-AE19-62706E023703}">
                      <ahyp:hlinkClr val="tx"/>
                    </a:ext>
                  </a:extLst>
                </a:hlinkClick>
              </a:rPr>
              <a:t>Save Image</a:t>
            </a:r>
            <a:endParaRPr b="1" i="0" sz="500" u="none" cap="none" strike="noStrike">
              <a:solidFill>
                <a:srgbClr val="00768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